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2"/>
    <p:sldId id="257" r:id="rId3"/>
    <p:sldId id="260" r:id="rId4"/>
    <p:sldId id="258" r:id="rId5"/>
    <p:sldId id="262" r:id="rId6"/>
    <p:sldId id="261" r:id="rId7"/>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821531" rtl="0" fontAlgn="auto" latinLnBrk="0" hangingPunct="0">
      <a:lnSpc>
        <a:spcPct val="100000"/>
      </a:lnSpc>
      <a:spcBef>
        <a:spcPts val="0"/>
      </a:spcBef>
      <a:spcAft>
        <a:spcPts val="0"/>
      </a:spcAft>
      <a:buClrTx/>
      <a:buSzTx/>
      <a:buFontTx/>
      <a:buNone/>
      <a:tabLst/>
      <a:defRPr kumimoji="0" sz="8100" b="1" i="0" u="none" strike="noStrike" cap="none" spc="0" normalizeH="0" baseline="0">
        <a:ln>
          <a:noFill/>
        </a:ln>
        <a:solidFill>
          <a:srgbClr val="083266"/>
        </a:solidFill>
        <a:effectLst/>
        <a:uFillTx/>
        <a:latin typeface="+mn-lt"/>
        <a:ea typeface="+mn-ea"/>
        <a:cs typeface="+mn-cs"/>
        <a:sym typeface="Verdana"/>
      </a:defRPr>
    </a:lvl1pPr>
    <a:lvl2pPr marL="0" marR="0" indent="228600" algn="l" defTabSz="821531" rtl="0" fontAlgn="auto" latinLnBrk="0" hangingPunct="0">
      <a:lnSpc>
        <a:spcPct val="100000"/>
      </a:lnSpc>
      <a:spcBef>
        <a:spcPts val="0"/>
      </a:spcBef>
      <a:spcAft>
        <a:spcPts val="0"/>
      </a:spcAft>
      <a:buClrTx/>
      <a:buSzTx/>
      <a:buFontTx/>
      <a:buNone/>
      <a:tabLst/>
      <a:defRPr kumimoji="0" sz="8100" b="1" i="0" u="none" strike="noStrike" cap="none" spc="0" normalizeH="0" baseline="0">
        <a:ln>
          <a:noFill/>
        </a:ln>
        <a:solidFill>
          <a:srgbClr val="083266"/>
        </a:solidFill>
        <a:effectLst/>
        <a:uFillTx/>
        <a:latin typeface="+mn-lt"/>
        <a:ea typeface="+mn-ea"/>
        <a:cs typeface="+mn-cs"/>
        <a:sym typeface="Verdana"/>
      </a:defRPr>
    </a:lvl2pPr>
    <a:lvl3pPr marL="0" marR="0" indent="457200" algn="l" defTabSz="821531" rtl="0" fontAlgn="auto" latinLnBrk="0" hangingPunct="0">
      <a:lnSpc>
        <a:spcPct val="100000"/>
      </a:lnSpc>
      <a:spcBef>
        <a:spcPts val="0"/>
      </a:spcBef>
      <a:spcAft>
        <a:spcPts val="0"/>
      </a:spcAft>
      <a:buClrTx/>
      <a:buSzTx/>
      <a:buFontTx/>
      <a:buNone/>
      <a:tabLst/>
      <a:defRPr kumimoji="0" sz="8100" b="1" i="0" u="none" strike="noStrike" cap="none" spc="0" normalizeH="0" baseline="0">
        <a:ln>
          <a:noFill/>
        </a:ln>
        <a:solidFill>
          <a:srgbClr val="083266"/>
        </a:solidFill>
        <a:effectLst/>
        <a:uFillTx/>
        <a:latin typeface="+mn-lt"/>
        <a:ea typeface="+mn-ea"/>
        <a:cs typeface="+mn-cs"/>
        <a:sym typeface="Verdana"/>
      </a:defRPr>
    </a:lvl3pPr>
    <a:lvl4pPr marL="0" marR="0" indent="685800" algn="l" defTabSz="821531" rtl="0" fontAlgn="auto" latinLnBrk="0" hangingPunct="0">
      <a:lnSpc>
        <a:spcPct val="100000"/>
      </a:lnSpc>
      <a:spcBef>
        <a:spcPts val="0"/>
      </a:spcBef>
      <a:spcAft>
        <a:spcPts val="0"/>
      </a:spcAft>
      <a:buClrTx/>
      <a:buSzTx/>
      <a:buFontTx/>
      <a:buNone/>
      <a:tabLst/>
      <a:defRPr kumimoji="0" sz="8100" b="1" i="0" u="none" strike="noStrike" cap="none" spc="0" normalizeH="0" baseline="0">
        <a:ln>
          <a:noFill/>
        </a:ln>
        <a:solidFill>
          <a:srgbClr val="083266"/>
        </a:solidFill>
        <a:effectLst/>
        <a:uFillTx/>
        <a:latin typeface="+mn-lt"/>
        <a:ea typeface="+mn-ea"/>
        <a:cs typeface="+mn-cs"/>
        <a:sym typeface="Verdana"/>
      </a:defRPr>
    </a:lvl4pPr>
    <a:lvl5pPr marL="0" marR="0" indent="914400" algn="l" defTabSz="821531" rtl="0" fontAlgn="auto" latinLnBrk="0" hangingPunct="0">
      <a:lnSpc>
        <a:spcPct val="100000"/>
      </a:lnSpc>
      <a:spcBef>
        <a:spcPts val="0"/>
      </a:spcBef>
      <a:spcAft>
        <a:spcPts val="0"/>
      </a:spcAft>
      <a:buClrTx/>
      <a:buSzTx/>
      <a:buFontTx/>
      <a:buNone/>
      <a:tabLst/>
      <a:defRPr kumimoji="0" sz="8100" b="1" i="0" u="none" strike="noStrike" cap="none" spc="0" normalizeH="0" baseline="0">
        <a:ln>
          <a:noFill/>
        </a:ln>
        <a:solidFill>
          <a:srgbClr val="083266"/>
        </a:solidFill>
        <a:effectLst/>
        <a:uFillTx/>
        <a:latin typeface="+mn-lt"/>
        <a:ea typeface="+mn-ea"/>
        <a:cs typeface="+mn-cs"/>
        <a:sym typeface="Verdana"/>
      </a:defRPr>
    </a:lvl5pPr>
    <a:lvl6pPr marL="0" marR="0" indent="1143000" algn="l" defTabSz="821531" rtl="0" fontAlgn="auto" latinLnBrk="0" hangingPunct="0">
      <a:lnSpc>
        <a:spcPct val="100000"/>
      </a:lnSpc>
      <a:spcBef>
        <a:spcPts val="0"/>
      </a:spcBef>
      <a:spcAft>
        <a:spcPts val="0"/>
      </a:spcAft>
      <a:buClrTx/>
      <a:buSzTx/>
      <a:buFontTx/>
      <a:buNone/>
      <a:tabLst/>
      <a:defRPr kumimoji="0" sz="8100" b="1" i="0" u="none" strike="noStrike" cap="none" spc="0" normalizeH="0" baseline="0">
        <a:ln>
          <a:noFill/>
        </a:ln>
        <a:solidFill>
          <a:srgbClr val="083266"/>
        </a:solidFill>
        <a:effectLst/>
        <a:uFillTx/>
        <a:latin typeface="+mn-lt"/>
        <a:ea typeface="+mn-ea"/>
        <a:cs typeface="+mn-cs"/>
        <a:sym typeface="Verdana"/>
      </a:defRPr>
    </a:lvl6pPr>
    <a:lvl7pPr marL="0" marR="0" indent="1371600" algn="l" defTabSz="821531" rtl="0" fontAlgn="auto" latinLnBrk="0" hangingPunct="0">
      <a:lnSpc>
        <a:spcPct val="100000"/>
      </a:lnSpc>
      <a:spcBef>
        <a:spcPts val="0"/>
      </a:spcBef>
      <a:spcAft>
        <a:spcPts val="0"/>
      </a:spcAft>
      <a:buClrTx/>
      <a:buSzTx/>
      <a:buFontTx/>
      <a:buNone/>
      <a:tabLst/>
      <a:defRPr kumimoji="0" sz="8100" b="1" i="0" u="none" strike="noStrike" cap="none" spc="0" normalizeH="0" baseline="0">
        <a:ln>
          <a:noFill/>
        </a:ln>
        <a:solidFill>
          <a:srgbClr val="083266"/>
        </a:solidFill>
        <a:effectLst/>
        <a:uFillTx/>
        <a:latin typeface="+mn-lt"/>
        <a:ea typeface="+mn-ea"/>
        <a:cs typeface="+mn-cs"/>
        <a:sym typeface="Verdana"/>
      </a:defRPr>
    </a:lvl7pPr>
    <a:lvl8pPr marL="0" marR="0" indent="1600200" algn="l" defTabSz="821531" rtl="0" fontAlgn="auto" latinLnBrk="0" hangingPunct="0">
      <a:lnSpc>
        <a:spcPct val="100000"/>
      </a:lnSpc>
      <a:spcBef>
        <a:spcPts val="0"/>
      </a:spcBef>
      <a:spcAft>
        <a:spcPts val="0"/>
      </a:spcAft>
      <a:buClrTx/>
      <a:buSzTx/>
      <a:buFontTx/>
      <a:buNone/>
      <a:tabLst/>
      <a:defRPr kumimoji="0" sz="8100" b="1" i="0" u="none" strike="noStrike" cap="none" spc="0" normalizeH="0" baseline="0">
        <a:ln>
          <a:noFill/>
        </a:ln>
        <a:solidFill>
          <a:srgbClr val="083266"/>
        </a:solidFill>
        <a:effectLst/>
        <a:uFillTx/>
        <a:latin typeface="+mn-lt"/>
        <a:ea typeface="+mn-ea"/>
        <a:cs typeface="+mn-cs"/>
        <a:sym typeface="Verdana"/>
      </a:defRPr>
    </a:lvl8pPr>
    <a:lvl9pPr marL="0" marR="0" indent="1828800" algn="l" defTabSz="821531" rtl="0" fontAlgn="auto" latinLnBrk="0" hangingPunct="0">
      <a:lnSpc>
        <a:spcPct val="100000"/>
      </a:lnSpc>
      <a:spcBef>
        <a:spcPts val="0"/>
      </a:spcBef>
      <a:spcAft>
        <a:spcPts val="0"/>
      </a:spcAft>
      <a:buClrTx/>
      <a:buSzTx/>
      <a:buFontTx/>
      <a:buNone/>
      <a:tabLst/>
      <a:defRPr kumimoji="0" sz="8100" b="1" i="0" u="none" strike="noStrike" cap="none" spc="0" normalizeH="0" baseline="0">
        <a:ln>
          <a:noFill/>
        </a:ln>
        <a:solidFill>
          <a:srgbClr val="083266"/>
        </a:solidFill>
        <a:effectLst/>
        <a:uFillTx/>
        <a:latin typeface="+mn-lt"/>
        <a:ea typeface="+mn-ea"/>
        <a:cs typeface="+mn-cs"/>
        <a:sym typeface="Verdan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41E74C-1C5C-4084-BFD8-22F918623BEF}" v="6" dt="2022-09-12T15:35:47.871"/>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
          <a:latin typeface="Helvetica Neue Medium"/>
          <a:ea typeface="Helvetica Neue Medium"/>
          <a:cs typeface="Helvetica Neue Medium"/>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
          <a:latin typeface="Helvetica Neue Medium"/>
          <a:ea typeface="Helvetica Neue Medium"/>
          <a:cs typeface="Helvetica Neue Medium"/>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397" autoAdjust="0"/>
  </p:normalViewPr>
  <p:slideViewPr>
    <p:cSldViewPr snapToGrid="0">
      <p:cViewPr varScale="1">
        <p:scale>
          <a:sx n="40" d="100"/>
          <a:sy n="40" d="100"/>
        </p:scale>
        <p:origin x="17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aghan Sullivan" userId="c9905f2a-9713-4a93-8ed0-459375960770" providerId="ADAL" clId="{AD41E74C-1C5C-4084-BFD8-22F918623BEF}"/>
    <pc:docChg chg="undo custSel addSld delSld modSld sldOrd">
      <pc:chgData name="Meaghan Sullivan" userId="c9905f2a-9713-4a93-8ed0-459375960770" providerId="ADAL" clId="{AD41E74C-1C5C-4084-BFD8-22F918623BEF}" dt="2022-09-12T15:47:28.989" v="3539" actId="20577"/>
      <pc:docMkLst>
        <pc:docMk/>
      </pc:docMkLst>
      <pc:sldChg chg="modSp mod">
        <pc:chgData name="Meaghan Sullivan" userId="c9905f2a-9713-4a93-8ed0-459375960770" providerId="ADAL" clId="{AD41E74C-1C5C-4084-BFD8-22F918623BEF}" dt="2022-09-12T15:28:41.930" v="61" actId="20577"/>
        <pc:sldMkLst>
          <pc:docMk/>
          <pc:sldMk cId="0" sldId="256"/>
        </pc:sldMkLst>
        <pc:spChg chg="mod">
          <ac:chgData name="Meaghan Sullivan" userId="c9905f2a-9713-4a93-8ed0-459375960770" providerId="ADAL" clId="{AD41E74C-1C5C-4084-BFD8-22F918623BEF}" dt="2022-09-12T15:28:41.930" v="61" actId="20577"/>
          <ac:spMkLst>
            <pc:docMk/>
            <pc:sldMk cId="0" sldId="256"/>
            <ac:spMk id="51" creationId="{00000000-0000-0000-0000-000000000000}"/>
          </ac:spMkLst>
        </pc:spChg>
        <pc:spChg chg="mod">
          <ac:chgData name="Meaghan Sullivan" userId="c9905f2a-9713-4a93-8ed0-459375960770" providerId="ADAL" clId="{AD41E74C-1C5C-4084-BFD8-22F918623BEF}" dt="2022-09-12T15:28:21.034" v="9" actId="20577"/>
          <ac:spMkLst>
            <pc:docMk/>
            <pc:sldMk cId="0" sldId="256"/>
            <ac:spMk id="52" creationId="{00000000-0000-0000-0000-000000000000}"/>
          </ac:spMkLst>
        </pc:spChg>
      </pc:sldChg>
      <pc:sldChg chg="modSp mod modNotesTx">
        <pc:chgData name="Meaghan Sullivan" userId="c9905f2a-9713-4a93-8ed0-459375960770" providerId="ADAL" clId="{AD41E74C-1C5C-4084-BFD8-22F918623BEF}" dt="2022-09-12T15:47:28.989" v="3539" actId="20577"/>
        <pc:sldMkLst>
          <pc:docMk/>
          <pc:sldMk cId="0" sldId="257"/>
        </pc:sldMkLst>
        <pc:spChg chg="mod">
          <ac:chgData name="Meaghan Sullivan" userId="c9905f2a-9713-4a93-8ed0-459375960770" providerId="ADAL" clId="{AD41E74C-1C5C-4084-BFD8-22F918623BEF}" dt="2022-09-12T15:30:20.736" v="110" actId="27636"/>
          <ac:spMkLst>
            <pc:docMk/>
            <pc:sldMk cId="0" sldId="257"/>
            <ac:spMk id="55" creationId="{00000000-0000-0000-0000-000000000000}"/>
          </ac:spMkLst>
        </pc:spChg>
        <pc:spChg chg="mod">
          <ac:chgData name="Meaghan Sullivan" userId="c9905f2a-9713-4a93-8ed0-459375960770" providerId="ADAL" clId="{AD41E74C-1C5C-4084-BFD8-22F918623BEF}" dt="2022-09-12T15:29:07.652" v="88" actId="20577"/>
          <ac:spMkLst>
            <pc:docMk/>
            <pc:sldMk cId="0" sldId="257"/>
            <ac:spMk id="56" creationId="{00000000-0000-0000-0000-000000000000}"/>
          </ac:spMkLst>
        </pc:spChg>
        <pc:spChg chg="mod">
          <ac:chgData name="Meaghan Sullivan" userId="c9905f2a-9713-4a93-8ed0-459375960770" providerId="ADAL" clId="{AD41E74C-1C5C-4084-BFD8-22F918623BEF}" dt="2022-09-12T15:30:17.920" v="101" actId="20577"/>
          <ac:spMkLst>
            <pc:docMk/>
            <pc:sldMk cId="0" sldId="257"/>
            <ac:spMk id="57" creationId="{00000000-0000-0000-0000-000000000000}"/>
          </ac:spMkLst>
        </pc:spChg>
      </pc:sldChg>
      <pc:sldChg chg="modSp mod modNotesTx">
        <pc:chgData name="Meaghan Sullivan" userId="c9905f2a-9713-4a93-8ed0-459375960770" providerId="ADAL" clId="{AD41E74C-1C5C-4084-BFD8-22F918623BEF}" dt="2022-09-12T15:47:12.387" v="3462" actId="113"/>
        <pc:sldMkLst>
          <pc:docMk/>
          <pc:sldMk cId="0" sldId="258"/>
        </pc:sldMkLst>
        <pc:spChg chg="mod">
          <ac:chgData name="Meaghan Sullivan" userId="c9905f2a-9713-4a93-8ed0-459375960770" providerId="ADAL" clId="{AD41E74C-1C5C-4084-BFD8-22F918623BEF}" dt="2022-09-12T15:31:17.030" v="278" actId="20577"/>
          <ac:spMkLst>
            <pc:docMk/>
            <pc:sldMk cId="0" sldId="258"/>
            <ac:spMk id="60" creationId="{00000000-0000-0000-0000-000000000000}"/>
          </ac:spMkLst>
        </pc:spChg>
        <pc:spChg chg="mod">
          <ac:chgData name="Meaghan Sullivan" userId="c9905f2a-9713-4a93-8ed0-459375960770" providerId="ADAL" clId="{AD41E74C-1C5C-4084-BFD8-22F918623BEF}" dt="2022-09-12T15:30:33.270" v="118" actId="20577"/>
          <ac:spMkLst>
            <pc:docMk/>
            <pc:sldMk cId="0" sldId="258"/>
            <ac:spMk id="61" creationId="{00000000-0000-0000-0000-000000000000}"/>
          </ac:spMkLst>
        </pc:spChg>
      </pc:sldChg>
      <pc:sldChg chg="addSp delSp modSp del mod">
        <pc:chgData name="Meaghan Sullivan" userId="c9905f2a-9713-4a93-8ed0-459375960770" providerId="ADAL" clId="{AD41E74C-1C5C-4084-BFD8-22F918623BEF}" dt="2022-09-12T15:37:00.006" v="467" actId="2696"/>
        <pc:sldMkLst>
          <pc:docMk/>
          <pc:sldMk cId="0" sldId="259"/>
        </pc:sldMkLst>
        <pc:spChg chg="add del mod">
          <ac:chgData name="Meaghan Sullivan" userId="c9905f2a-9713-4a93-8ed0-459375960770" providerId="ADAL" clId="{AD41E74C-1C5C-4084-BFD8-22F918623BEF}" dt="2022-09-12T15:34:21.211" v="362" actId="478"/>
          <ac:spMkLst>
            <pc:docMk/>
            <pc:sldMk cId="0" sldId="259"/>
            <ac:spMk id="2" creationId="{1E3BACDE-13E7-1CCE-28C2-4096D299C304}"/>
          </ac:spMkLst>
        </pc:spChg>
        <pc:spChg chg="mod">
          <ac:chgData name="Meaghan Sullivan" userId="c9905f2a-9713-4a93-8ed0-459375960770" providerId="ADAL" clId="{AD41E74C-1C5C-4084-BFD8-22F918623BEF}" dt="2022-09-12T15:36:49.954" v="449" actId="21"/>
          <ac:spMkLst>
            <pc:docMk/>
            <pc:sldMk cId="0" sldId="259"/>
            <ac:spMk id="65" creationId="{00000000-0000-0000-0000-000000000000}"/>
          </ac:spMkLst>
        </pc:spChg>
        <pc:spChg chg="mod">
          <ac:chgData name="Meaghan Sullivan" userId="c9905f2a-9713-4a93-8ed0-459375960770" providerId="ADAL" clId="{AD41E74C-1C5C-4084-BFD8-22F918623BEF}" dt="2022-09-12T15:33:33.072" v="338" actId="20577"/>
          <ac:spMkLst>
            <pc:docMk/>
            <pc:sldMk cId="0" sldId="259"/>
            <ac:spMk id="66" creationId="{00000000-0000-0000-0000-000000000000}"/>
          </ac:spMkLst>
        </pc:spChg>
      </pc:sldChg>
      <pc:sldChg chg="addSp delSp modSp new mod ord setBg">
        <pc:chgData name="Meaghan Sullivan" userId="c9905f2a-9713-4a93-8ed0-459375960770" providerId="ADAL" clId="{AD41E74C-1C5C-4084-BFD8-22F918623BEF}" dt="2022-09-12T15:33:23.352" v="331"/>
        <pc:sldMkLst>
          <pc:docMk/>
          <pc:sldMk cId="3057992477" sldId="260"/>
        </pc:sldMkLst>
        <pc:spChg chg="mod">
          <ac:chgData name="Meaghan Sullivan" userId="c9905f2a-9713-4a93-8ed0-459375960770" providerId="ADAL" clId="{AD41E74C-1C5C-4084-BFD8-22F918623BEF}" dt="2022-09-12T15:33:14.057" v="321" actId="20577"/>
          <ac:spMkLst>
            <pc:docMk/>
            <pc:sldMk cId="3057992477" sldId="260"/>
            <ac:spMk id="2" creationId="{2BFBD9AF-A53F-5405-F11C-B10160BEB183}"/>
          </ac:spMkLst>
        </pc:spChg>
        <pc:spChg chg="mod">
          <ac:chgData name="Meaghan Sullivan" userId="c9905f2a-9713-4a93-8ed0-459375960770" providerId="ADAL" clId="{AD41E74C-1C5C-4084-BFD8-22F918623BEF}" dt="2022-09-12T15:33:19.715" v="329" actId="20577"/>
          <ac:spMkLst>
            <pc:docMk/>
            <pc:sldMk cId="3057992477" sldId="260"/>
            <ac:spMk id="3" creationId="{2EE9C351-5DA8-D259-2732-93A778FF94F5}"/>
          </ac:spMkLst>
        </pc:spChg>
        <pc:spChg chg="add del mod">
          <ac:chgData name="Meaghan Sullivan" userId="c9905f2a-9713-4a93-8ed0-459375960770" providerId="ADAL" clId="{AD41E74C-1C5C-4084-BFD8-22F918623BEF}" dt="2022-09-12T15:32:37.825" v="306"/>
          <ac:spMkLst>
            <pc:docMk/>
            <pc:sldMk cId="3057992477" sldId="260"/>
            <ac:spMk id="4" creationId="{7E9E1BE0-559E-CE58-4B71-01736A883851}"/>
          </ac:spMkLst>
        </pc:spChg>
        <pc:spChg chg="add del mod">
          <ac:chgData name="Meaghan Sullivan" userId="c9905f2a-9713-4a93-8ed0-459375960770" providerId="ADAL" clId="{AD41E74C-1C5C-4084-BFD8-22F918623BEF}" dt="2022-09-12T15:32:57.545" v="313" actId="478"/>
          <ac:spMkLst>
            <pc:docMk/>
            <pc:sldMk cId="3057992477" sldId="260"/>
            <ac:spMk id="5" creationId="{4C735360-BDB8-CA04-114D-4B4A99F1246B}"/>
          </ac:spMkLst>
        </pc:spChg>
      </pc:sldChg>
      <pc:sldChg chg="modSp new mod">
        <pc:chgData name="Meaghan Sullivan" userId="c9905f2a-9713-4a93-8ed0-459375960770" providerId="ADAL" clId="{AD41E74C-1C5C-4084-BFD8-22F918623BEF}" dt="2022-09-12T15:36:30.737" v="444" actId="20577"/>
        <pc:sldMkLst>
          <pc:docMk/>
          <pc:sldMk cId="762800490" sldId="261"/>
        </pc:sldMkLst>
        <pc:spChg chg="mod">
          <ac:chgData name="Meaghan Sullivan" userId="c9905f2a-9713-4a93-8ed0-459375960770" providerId="ADAL" clId="{AD41E74C-1C5C-4084-BFD8-22F918623BEF}" dt="2022-09-12T15:36:30.737" v="444" actId="20577"/>
          <ac:spMkLst>
            <pc:docMk/>
            <pc:sldMk cId="762800490" sldId="261"/>
            <ac:spMk id="2" creationId="{07493422-207F-BFA2-CB8D-64ACBAD37E71}"/>
          </ac:spMkLst>
        </pc:spChg>
        <pc:spChg chg="mod">
          <ac:chgData name="Meaghan Sullivan" userId="c9905f2a-9713-4a93-8ed0-459375960770" providerId="ADAL" clId="{AD41E74C-1C5C-4084-BFD8-22F918623BEF}" dt="2022-09-12T15:36:02.692" v="436" actId="20577"/>
          <ac:spMkLst>
            <pc:docMk/>
            <pc:sldMk cId="762800490" sldId="261"/>
            <ac:spMk id="3" creationId="{1557A5A2-FED8-D089-8EE2-47E37CE09A7E}"/>
          </ac:spMkLst>
        </pc:spChg>
      </pc:sldChg>
      <pc:sldChg chg="modSp new mod modNotesTx">
        <pc:chgData name="Meaghan Sullivan" userId="c9905f2a-9713-4a93-8ed0-459375960770" providerId="ADAL" clId="{AD41E74C-1C5C-4084-BFD8-22F918623BEF}" dt="2022-09-12T15:39:36.009" v="1324" actId="6549"/>
        <pc:sldMkLst>
          <pc:docMk/>
          <pc:sldMk cId="1525246878" sldId="262"/>
        </pc:sldMkLst>
        <pc:spChg chg="mod">
          <ac:chgData name="Meaghan Sullivan" userId="c9905f2a-9713-4a93-8ed0-459375960770" providerId="ADAL" clId="{AD41E74C-1C5C-4084-BFD8-22F918623BEF}" dt="2022-09-12T15:36:51.849" v="450"/>
          <ac:spMkLst>
            <pc:docMk/>
            <pc:sldMk cId="1525246878" sldId="262"/>
            <ac:spMk id="2" creationId="{11088D01-CE40-1D7C-7D64-DCCB41BEBD2F}"/>
          </ac:spMkLst>
        </pc:spChg>
        <pc:spChg chg="mod">
          <ac:chgData name="Meaghan Sullivan" userId="c9905f2a-9713-4a93-8ed0-459375960770" providerId="ADAL" clId="{AD41E74C-1C5C-4084-BFD8-22F918623BEF}" dt="2022-09-12T15:36:56.821" v="466" actId="20577"/>
          <ac:spMkLst>
            <pc:docMk/>
            <pc:sldMk cId="1525246878" sldId="262"/>
            <ac:spMk id="3" creationId="{038E2C89-869C-0534-411A-055E55606D6C}"/>
          </ac:spMkLst>
        </pc:spChg>
        <pc:spChg chg="mod">
          <ac:chgData name="Meaghan Sullivan" userId="c9905f2a-9713-4a93-8ed0-459375960770" providerId="ADAL" clId="{AD41E74C-1C5C-4084-BFD8-22F918623BEF}" dt="2022-09-12T15:36:44.288" v="448"/>
          <ac:spMkLst>
            <pc:docMk/>
            <pc:sldMk cId="1525246878" sldId="262"/>
            <ac:spMk id="4" creationId="{EE30F59D-71AF-6989-9D52-8A0BA82F47F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8" name="Shape 48"/>
          <p:cNvSpPr>
            <a:spLocks noGrp="1" noRot="1" noChangeAspect="1"/>
          </p:cNvSpPr>
          <p:nvPr>
            <p:ph type="sldImg"/>
          </p:nvPr>
        </p:nvSpPr>
        <p:spPr>
          <a:xfrm>
            <a:off x="1143000" y="685800"/>
            <a:ext cx="4572000" cy="3429000"/>
          </a:xfrm>
          <a:prstGeom prst="rect">
            <a:avLst/>
          </a:prstGeom>
        </p:spPr>
        <p:txBody>
          <a:bodyPr/>
          <a:lstStyle/>
          <a:p>
            <a:endParaRPr/>
          </a:p>
        </p:txBody>
      </p:sp>
      <p:sp>
        <p:nvSpPr>
          <p:cNvPr id="49" name="Shape 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CA" dirty="0"/>
              <a:t>Our primary purpose is to support graduate students at Athabasca University. </a:t>
            </a:r>
          </a:p>
        </p:txBody>
      </p:sp>
    </p:spTree>
    <p:extLst>
      <p:ext uri="{BB962C8B-B14F-4D97-AF65-F5344CB8AC3E}">
        <p14:creationId xmlns:p14="http://schemas.microsoft.com/office/powerpoint/2010/main" val="2629621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CA" dirty="0"/>
              <a:t>Spend a moment or two talking about each of the services we provide at AUGSA and how beneficial they are to the students. </a:t>
            </a:r>
          </a:p>
          <a:p>
            <a:endParaRPr lang="en-CA" dirty="0"/>
          </a:p>
          <a:p>
            <a:pPr marL="342900" indent="-342900">
              <a:buFont typeface="Arial" panose="020B0604020202020204" pitchFamily="34" charset="0"/>
              <a:buChar char="•"/>
            </a:pPr>
            <a:r>
              <a:rPr lang="en-CA" b="1" dirty="0"/>
              <a:t>ADVOCACY: </a:t>
            </a:r>
            <a:r>
              <a:rPr lang="en-CA" dirty="0"/>
              <a:t>This is one of our, if not our most important, primary service. We have three executives who all do advocacy as part of their portfolios (VP External, VP Academic, and President). Each of the portfolios are divided into areas, with the VP ACADEMIC focused internally at AU ensuring the student voice is heard and incorporated into the strategic direction of AU as well as advocating for students who may need a bit of help in tough situations. The VP EXTERNAL is 100% dedicated to external advocacy, which is primarily advocating to the government, which is really important for our students. The PRESIDENT does a bit of both and bridges the two together. </a:t>
            </a:r>
          </a:p>
          <a:p>
            <a:pPr marL="342900" indent="-342900">
              <a:buFont typeface="Arial" panose="020B0604020202020204" pitchFamily="34" charset="0"/>
              <a:buChar char="•"/>
            </a:pPr>
            <a:r>
              <a:rPr lang="en-CA" b="1" dirty="0"/>
              <a:t>AWARDS AND BURSARIES: </a:t>
            </a:r>
            <a:r>
              <a:rPr lang="en-CA" dirty="0"/>
              <a:t>This year (2022) we are aiming to give out as much bursaries as possible due to a an amazing gift from AU of almost $100,000. These funds are critical to ensuring students do not face financial barriers to their studies and the bursaries and awards contribute to the overall positive nature of the graduate student experience. We want students to success and not worry about money. </a:t>
            </a:r>
          </a:p>
          <a:p>
            <a:pPr marL="342900" indent="-342900">
              <a:buFont typeface="Arial" panose="020B0604020202020204" pitchFamily="34" charset="0"/>
              <a:buChar char="•"/>
            </a:pPr>
            <a:r>
              <a:rPr lang="en-CA" b="1" dirty="0"/>
              <a:t>GSRC: </a:t>
            </a:r>
            <a:r>
              <a:rPr lang="en-CA" dirty="0"/>
              <a:t>This is the biggest event we coordinate every year and we strong encourage graduate students to attend, even if they are not presenting. It is a great show of support to fellow students, especially those presenting for the first time, and it’s such an amazing addition to the graduate student experience at AU. We used to deliver these events in person but since COVID have moved online. With more student feedback, we could in the next year or so move back to in-person or a hybrid event. </a:t>
            </a:r>
          </a:p>
          <a:p>
            <a:pPr marL="342900" indent="-342900">
              <a:buFont typeface="Arial" panose="020B0604020202020204" pitchFamily="34" charset="0"/>
              <a:buChar char="•"/>
            </a:pPr>
            <a:r>
              <a:rPr lang="en-CA" b="1" dirty="0"/>
              <a:t>NEWSLETTER: </a:t>
            </a:r>
            <a:r>
              <a:rPr lang="en-CA" dirty="0"/>
              <a:t>Our newsletter is one of our biggest assets to graduate students. It is usually chalk full of really great information that student might not normally have access to, including awards, bursaries, events, job opportunities, information on advocacy, the University, and more. </a:t>
            </a:r>
          </a:p>
          <a:p>
            <a:endParaRPr lang="en-CA" dirty="0"/>
          </a:p>
          <a:p>
            <a:r>
              <a:rPr lang="en-CA" dirty="0"/>
              <a:t>You can mention that we periodically coordinate events such as the Grad Lounge and Trivia Nights where we give out cash prizes (i.e., Amazon gift cards) and we are always looking for feedback on more services we can provide to students.</a:t>
            </a:r>
          </a:p>
          <a:p>
            <a:endParaRPr lang="en-CA" dirty="0"/>
          </a:p>
          <a:p>
            <a:r>
              <a:rPr lang="en-CA" dirty="0"/>
              <a:t>If anyone asks if we offer Health and Dental, you can mention this is something we strongly looked into about 2 years ago, but 96% of the feedback was students did not want it because they get it through their employers. For this reason, we do not offer health and dental. </a:t>
            </a:r>
          </a:p>
          <a:p>
            <a:endParaRPr lang="en-CA" dirty="0"/>
          </a:p>
        </p:txBody>
      </p:sp>
    </p:spTree>
    <p:extLst>
      <p:ext uri="{BB962C8B-B14F-4D97-AF65-F5344CB8AC3E}">
        <p14:creationId xmlns:p14="http://schemas.microsoft.com/office/powerpoint/2010/main" val="3169008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CA" dirty="0"/>
              <a:t>You primary role at AUGSA is to disseminate information to the students in your faculty, be there to hear their concerns or suggestions and relay that information back to us, as well as provide governing oversight to the activities at AUGSA. </a:t>
            </a:r>
          </a:p>
        </p:txBody>
      </p:sp>
    </p:spTree>
    <p:extLst>
      <p:ext uri="{BB962C8B-B14F-4D97-AF65-F5344CB8AC3E}">
        <p14:creationId xmlns:p14="http://schemas.microsoft.com/office/powerpoint/2010/main" val="1580551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33364008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amp; Subtitl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2" name="Lorem ipsum dolor sit amet, consectetur adipiscing elit"/>
          <p:cNvSpPr txBox="1">
            <a:spLocks noGrp="1"/>
          </p:cNvSpPr>
          <p:nvPr>
            <p:ph type="body" sz="quarter" idx="13"/>
          </p:nvPr>
        </p:nvSpPr>
        <p:spPr>
          <a:xfrm>
            <a:off x="3309937" y="5723334"/>
            <a:ext cx="8017930" cy="4643438"/>
          </a:xfrm>
          <a:prstGeom prst="rect">
            <a:avLst/>
          </a:prstGeom>
        </p:spPr>
        <p:txBody>
          <a:bodyPr anchor="t"/>
          <a:lstStyle>
            <a:lvl1pPr marL="0" indent="0">
              <a:lnSpc>
                <a:spcPct val="100000"/>
              </a:lnSpc>
              <a:spcBef>
                <a:spcPts val="0"/>
              </a:spcBef>
              <a:buSzTx/>
              <a:buNone/>
              <a:defRPr sz="5700" i="1">
                <a:latin typeface="+mn-lt"/>
                <a:ea typeface="+mn-ea"/>
                <a:cs typeface="+mn-cs"/>
                <a:sym typeface="Verdana"/>
              </a:defRPr>
            </a:lvl1pPr>
          </a:lstStyle>
          <a:p>
            <a:r>
              <a:t>Lorem ipsum dolor sit amet, consectetur adipiscing elit</a:t>
            </a:r>
          </a:p>
        </p:txBody>
      </p:sp>
      <p:sp>
        <p:nvSpPr>
          <p:cNvPr id="13" name="Title Text"/>
          <p:cNvSpPr txBox="1">
            <a:spLocks noGrp="1"/>
          </p:cNvSpPr>
          <p:nvPr>
            <p:ph type="body" sz="quarter" idx="14"/>
          </p:nvPr>
        </p:nvSpPr>
        <p:spPr>
          <a:xfrm>
            <a:off x="3343306" y="2047223"/>
            <a:ext cx="9669736" cy="2876012"/>
          </a:xfrm>
          <a:prstGeom prst="rect">
            <a:avLst/>
          </a:prstGeom>
        </p:spPr>
        <p:txBody>
          <a:bodyPr anchor="b"/>
          <a:lstStyle>
            <a:lvl1pPr marL="0" indent="0">
              <a:lnSpc>
                <a:spcPct val="100000"/>
              </a:lnSpc>
              <a:spcBef>
                <a:spcPts val="0"/>
              </a:spcBef>
              <a:buSzTx/>
              <a:buNone/>
              <a:defRPr sz="8100" b="1">
                <a:solidFill>
                  <a:srgbClr val="083266"/>
                </a:solidFill>
                <a:latin typeface="+mn-lt"/>
                <a:ea typeface="+mn-ea"/>
                <a:cs typeface="+mn-cs"/>
                <a:sym typeface="Verdana"/>
              </a:defRPr>
            </a:lvl1pPr>
          </a:lstStyle>
          <a:p>
            <a:r>
              <a:t>Title Text</a:t>
            </a:r>
          </a:p>
        </p:txBody>
      </p:sp>
      <p:sp>
        <p:nvSpPr>
          <p:cNvPr id="14" name="Slide Number"/>
          <p:cNvSpPr txBox="1">
            <a:spLocks noGrp="1"/>
          </p:cNvSpPr>
          <p:nvPr>
            <p:ph type="sldNum" sz="quarter" idx="2"/>
          </p:nvPr>
        </p:nvSpPr>
        <p:spPr>
          <a:xfrm>
            <a:off x="11770512" y="13073062"/>
            <a:ext cx="833451" cy="861793"/>
          </a:xfrm>
          <a:prstGeom prst="rect">
            <a:avLst/>
          </a:prstGeom>
        </p:spPr>
        <p:txBody>
          <a:bodyPr/>
          <a:lstStyle>
            <a:lvl1pPr>
              <a:defRPr>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2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2" name="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cNvSpPr txBox="1">
            <a:spLocks noGrp="1"/>
          </p:cNvSpPr>
          <p:nvPr>
            <p:ph type="body" sz="quarter" idx="13"/>
          </p:nvPr>
        </p:nvSpPr>
        <p:spPr>
          <a:xfrm>
            <a:off x="2619375" y="5016896"/>
            <a:ext cx="8320423" cy="6286315"/>
          </a:xfrm>
          <a:prstGeom prst="rect">
            <a:avLst/>
          </a:prstGeom>
        </p:spPr>
        <p:txBody>
          <a:bodyPr anchor="t"/>
          <a:lstStyle>
            <a:lvl1pPr marL="0" indent="0">
              <a:buSzTx/>
              <a:buNone/>
            </a:lvl1pPr>
          </a:lstStyle>
          <a:p>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a:t>
            </a:r>
          </a:p>
        </p:txBody>
      </p:sp>
      <p:sp>
        <p:nvSpPr>
          <p:cNvPr id="23" name="Title Text"/>
          <p:cNvSpPr txBox="1">
            <a:spLocks noGrp="1"/>
          </p:cNvSpPr>
          <p:nvPr>
            <p:ph type="body" sz="quarter" idx="14"/>
          </p:nvPr>
        </p:nvSpPr>
        <p:spPr>
          <a:xfrm>
            <a:off x="2622581" y="951848"/>
            <a:ext cx="9669736" cy="2876012"/>
          </a:xfrm>
          <a:prstGeom prst="rect">
            <a:avLst/>
          </a:prstGeom>
        </p:spPr>
        <p:txBody>
          <a:bodyPr anchor="b"/>
          <a:lstStyle>
            <a:lvl1pPr marL="0" indent="0">
              <a:lnSpc>
                <a:spcPct val="100000"/>
              </a:lnSpc>
              <a:spcBef>
                <a:spcPts val="0"/>
              </a:spcBef>
              <a:buSzTx/>
              <a:buNone/>
              <a:defRPr sz="6400" b="1" i="1">
                <a:solidFill>
                  <a:srgbClr val="083266"/>
                </a:solidFill>
                <a:latin typeface="+mn-lt"/>
                <a:ea typeface="+mn-ea"/>
                <a:cs typeface="+mn-cs"/>
                <a:sym typeface="Verdana"/>
              </a:defRPr>
            </a:lvl1pPr>
          </a:lstStyle>
          <a:p>
            <a:r>
              <a:t>Title Text</a:t>
            </a:r>
          </a:p>
        </p:txBody>
      </p:sp>
      <p:sp>
        <p:nvSpPr>
          <p:cNvPr id="24" name="Lorem ipsum dolor sit amet, consectetur adipiscing elit, sed do eiusmod tempor incididunt ut labore et dolore magna aliqua. Ut enim ad minim veniam, quis nostrud exercitation ullamco laboris nisi ut aliquip ex ea commodo consequat. Duis aute irure dolor in reprehenderit in voluptate."/>
          <p:cNvSpPr txBox="1">
            <a:spLocks noGrp="1"/>
          </p:cNvSpPr>
          <p:nvPr>
            <p:ph type="body" sz="quarter" idx="15"/>
          </p:nvPr>
        </p:nvSpPr>
        <p:spPr>
          <a:xfrm>
            <a:off x="12287250" y="5016896"/>
            <a:ext cx="8320423" cy="6286315"/>
          </a:xfrm>
          <a:prstGeom prst="rect">
            <a:avLst/>
          </a:prstGeom>
        </p:spPr>
        <p:txBody>
          <a:bodyPr anchor="t"/>
          <a:lstStyle>
            <a:lvl1pPr marL="0" indent="0">
              <a:buSzTx/>
              <a:buNone/>
            </a:lvl1pPr>
          </a:lstStyle>
          <a:p>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Bullets copy">
    <p:spTree>
      <p:nvGrpSpPr>
        <p:cNvPr id="1" name=""/>
        <p:cNvGrpSpPr/>
        <p:nvPr/>
      </p:nvGrpSpPr>
      <p:grpSpPr>
        <a:xfrm>
          <a:off x="0" y="0"/>
          <a:ext cx="0" cy="0"/>
          <a:chOff x="0" y="0"/>
          <a:chExt cx="0" cy="0"/>
        </a:xfrm>
      </p:grpSpPr>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2" name="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cNvSpPr txBox="1">
            <a:spLocks noGrp="1"/>
          </p:cNvSpPr>
          <p:nvPr>
            <p:ph type="body" sz="quarter" idx="13"/>
          </p:nvPr>
        </p:nvSpPr>
        <p:spPr>
          <a:xfrm>
            <a:off x="2619375" y="5016896"/>
            <a:ext cx="8320423" cy="6286315"/>
          </a:xfrm>
          <a:prstGeom prst="rect">
            <a:avLst/>
          </a:prstGeom>
        </p:spPr>
        <p:txBody>
          <a:bodyPr anchor="t"/>
          <a:lstStyle>
            <a:lvl1pPr marL="0" indent="0">
              <a:buSzTx/>
              <a:buNone/>
            </a:lvl1pPr>
          </a:lstStyle>
          <a:p>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a:t>
            </a:r>
          </a:p>
        </p:txBody>
      </p:sp>
      <p:sp>
        <p:nvSpPr>
          <p:cNvPr id="33" name="Title Text"/>
          <p:cNvSpPr txBox="1">
            <a:spLocks noGrp="1"/>
          </p:cNvSpPr>
          <p:nvPr>
            <p:ph type="body" sz="quarter" idx="14"/>
          </p:nvPr>
        </p:nvSpPr>
        <p:spPr>
          <a:xfrm>
            <a:off x="2622581" y="951848"/>
            <a:ext cx="9669736" cy="2876012"/>
          </a:xfrm>
          <a:prstGeom prst="rect">
            <a:avLst/>
          </a:prstGeom>
        </p:spPr>
        <p:txBody>
          <a:bodyPr anchor="b"/>
          <a:lstStyle>
            <a:lvl1pPr marL="0" indent="0">
              <a:lnSpc>
                <a:spcPct val="100000"/>
              </a:lnSpc>
              <a:spcBef>
                <a:spcPts val="0"/>
              </a:spcBef>
              <a:buSzTx/>
              <a:buNone/>
              <a:defRPr sz="6400" b="1" i="1">
                <a:solidFill>
                  <a:srgbClr val="083266"/>
                </a:solidFill>
                <a:latin typeface="+mn-lt"/>
                <a:ea typeface="+mn-ea"/>
                <a:cs typeface="+mn-cs"/>
                <a:sym typeface="Verdana"/>
              </a:defRPr>
            </a:lvl1pPr>
          </a:lstStyle>
          <a:p>
            <a:r>
              <a:t>Title Text</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Bullets copy 1">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41" name="Title Text"/>
          <p:cNvSpPr txBox="1">
            <a:spLocks noGrp="1"/>
          </p:cNvSpPr>
          <p:nvPr>
            <p:ph type="body" sz="quarter" idx="13"/>
          </p:nvPr>
        </p:nvSpPr>
        <p:spPr>
          <a:xfrm>
            <a:off x="2622581" y="951848"/>
            <a:ext cx="9669736" cy="2876012"/>
          </a:xfrm>
          <a:prstGeom prst="rect">
            <a:avLst/>
          </a:prstGeom>
        </p:spPr>
        <p:txBody>
          <a:bodyPr anchor="b"/>
          <a:lstStyle>
            <a:lvl1pPr marL="0" indent="0">
              <a:lnSpc>
                <a:spcPct val="100000"/>
              </a:lnSpc>
              <a:spcBef>
                <a:spcPts val="0"/>
              </a:spcBef>
              <a:buSzTx/>
              <a:buNone/>
              <a:defRPr sz="6400" b="1" i="1">
                <a:solidFill>
                  <a:srgbClr val="083266"/>
                </a:solidFill>
                <a:latin typeface="+mn-lt"/>
                <a:ea typeface="+mn-ea"/>
                <a:cs typeface="+mn-cs"/>
                <a:sym typeface="Verdana"/>
              </a:defRPr>
            </a:lvl1pPr>
          </a:lstStyle>
          <a:p>
            <a:r>
              <a:t>Title Text</a:t>
            </a:r>
          </a:p>
        </p:txBody>
      </p:sp>
      <p:pic>
        <p:nvPicPr>
          <p:cNvPr id="42" name="pasted-image.pdf" descr="pasted-image.pdf"/>
          <p:cNvPicPr>
            <a:picLocks noChangeAspect="1"/>
          </p:cNvPicPr>
          <p:nvPr/>
        </p:nvPicPr>
        <p:blipFill>
          <a:blip r:embed="rId3"/>
          <a:stretch>
            <a:fillRect/>
          </a:stretch>
        </p:blipFill>
        <p:spPr>
          <a:xfrm>
            <a:off x="2659329" y="4340225"/>
            <a:ext cx="1717143" cy="38101"/>
          </a:xfrm>
          <a:prstGeom prst="rect">
            <a:avLst/>
          </a:prstGeom>
          <a:ln w="12700">
            <a:miter lim="400000"/>
          </a:ln>
        </p:spPr>
      </p:pic>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6"/>
          <a:srcRect/>
          <a:tile tx="0" ty="0" sx="100000" sy="100000" flip="none" algn="tl"/>
        </a:blipFill>
        <a:effectLst/>
      </p:bgPr>
    </p:bg>
    <p:spTree>
      <p:nvGrpSpPr>
        <p:cNvPr id="1" name=""/>
        <p:cNvGrpSpPr/>
        <p:nvPr/>
      </p:nvGrpSpPr>
      <p:grpSpPr>
        <a:xfrm>
          <a:off x="0" y="0"/>
          <a:ext cx="0" cy="0"/>
          <a:chOff x="0" y="0"/>
          <a:chExt cx="0" cy="0"/>
        </a:xfrm>
      </p:grpSpPr>
      <p:sp>
        <p:nvSpPr>
          <p:cNvPr id="2" name="Slide Number"/>
          <p:cNvSpPr txBox="1">
            <a:spLocks noGrp="1"/>
          </p:cNvSpPr>
          <p:nvPr>
            <p:ph type="sldNum" sz="quarter" idx="2"/>
          </p:nvPr>
        </p:nvSpPr>
        <p:spPr>
          <a:xfrm>
            <a:off x="22377399" y="11895137"/>
            <a:ext cx="1022351" cy="879476"/>
          </a:xfrm>
          <a:prstGeom prst="rect">
            <a:avLst/>
          </a:prstGeom>
          <a:ln w="12700">
            <a:miter lim="400000"/>
          </a:ln>
        </p:spPr>
        <p:txBody>
          <a:bodyPr wrap="none" lIns="71437" tIns="71437" rIns="71437" bIns="71437">
            <a:spAutoFit/>
          </a:bodyPr>
          <a:lstStyle>
            <a:lvl1pPr algn="ctr">
              <a:defRPr sz="4800">
                <a:solidFill>
                  <a:srgbClr val="F05C2A"/>
                </a:solidFill>
              </a:defRPr>
            </a:lvl1pPr>
          </a:lstStyle>
          <a:p>
            <a:fld id="{86CB4B4D-7CA3-9044-876B-883B54F8677D}" type="slidenum">
              <a:t>‹#›</a:t>
            </a:fld>
            <a:endParaRPr/>
          </a:p>
        </p:txBody>
      </p:sp>
      <p:pic>
        <p:nvPicPr>
          <p:cNvPr id="3" name="pasted-image.pdf" descr="pasted-image.pdf"/>
          <p:cNvPicPr>
            <a:picLocks noChangeAspect="1"/>
          </p:cNvPicPr>
          <p:nvPr/>
        </p:nvPicPr>
        <p:blipFill>
          <a:blip r:embed="rId7"/>
          <a:stretch>
            <a:fillRect/>
          </a:stretch>
        </p:blipFill>
        <p:spPr>
          <a:xfrm>
            <a:off x="2659329" y="4340225"/>
            <a:ext cx="1717143" cy="38100"/>
          </a:xfrm>
          <a:prstGeom prst="rect">
            <a:avLst/>
          </a:prstGeom>
          <a:ln w="12700">
            <a:miter lim="400000"/>
          </a:ln>
        </p:spPr>
      </p:pic>
      <p:sp>
        <p:nvSpPr>
          <p:cNvPr id="4" name="Title Text"/>
          <p:cNvSpPr txBox="1">
            <a:spLocks noGrp="1"/>
          </p:cNvSpPr>
          <p:nvPr>
            <p:ph type="title"/>
          </p:nvPr>
        </p:nvSpPr>
        <p:spPr>
          <a:xfrm>
            <a:off x="4387453" y="357187"/>
            <a:ext cx="15609094" cy="3036095"/>
          </a:xfrm>
          <a:prstGeom prst="rect">
            <a:avLst/>
          </a:prstGeom>
          <a:ln w="12700">
            <a:miter lim="400000"/>
          </a:ln>
          <a:extLst>
            <a:ext uri="{C572A759-6A51-4108-AA02-DFA0A04FC94B}">
              <ma14:wrappingTextBoxFlag xmlns:ma14="http://schemas.microsoft.com/office/mac/drawingml/2011/main" xmlns="" val="1"/>
            </a:ext>
          </a:extLst>
        </p:spPr>
        <p:txBody>
          <a:bodyPr lIns="71437" tIns="71437" rIns="71437" bIns="71437" anchor="ctr">
            <a:normAutofit/>
          </a:bodyPr>
          <a:lstStyle/>
          <a:p>
            <a:r>
              <a:t>Title Text</a:t>
            </a:r>
          </a:p>
        </p:txBody>
      </p:sp>
      <p:sp>
        <p:nvSpPr>
          <p:cNvPr id="5" name="Body Level One…"/>
          <p:cNvSpPr txBox="1">
            <a:spLocks noGrp="1"/>
          </p:cNvSpPr>
          <p:nvPr>
            <p:ph type="body" idx="1"/>
          </p:nvPr>
        </p:nvSpPr>
        <p:spPr>
          <a:xfrm>
            <a:off x="4387453" y="1785937"/>
            <a:ext cx="15609094" cy="10144126"/>
          </a:xfrm>
          <a:prstGeom prst="rect">
            <a:avLst/>
          </a:prstGeom>
          <a:ln w="12700">
            <a:miter lim="400000"/>
          </a:ln>
          <a:extLst>
            <a:ext uri="{C572A759-6A51-4108-AA02-DFA0A04FC94B}">
              <ma14:wrappingTextBoxFlag xmlns:ma14="http://schemas.microsoft.com/office/mac/drawingml/2011/main" xmlns="" val="1"/>
            </a:ext>
          </a:extLst>
        </p:spPr>
        <p:txBody>
          <a:bodyPr lIns="71437" tIns="71437" rIns="71437" bIns="71437" anchor="ctr">
            <a:normAutofit/>
          </a:bodyPr>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med"/>
  <p:txStyles>
    <p:titleStyle>
      <a:lvl1pPr marL="0" marR="0" indent="0" algn="l" defTabSz="821531" rtl="0" latinLnBrk="0">
        <a:lnSpc>
          <a:spcPct val="100000"/>
        </a:lnSpc>
        <a:spcBef>
          <a:spcPts val="0"/>
        </a:spcBef>
        <a:spcAft>
          <a:spcPts val="0"/>
        </a:spcAft>
        <a:buClrTx/>
        <a:buSzTx/>
        <a:buFontTx/>
        <a:buNone/>
        <a:tabLst/>
        <a:defRPr sz="8100" b="1" i="0" u="none" strike="noStrike" cap="none" spc="0" baseline="0">
          <a:ln>
            <a:noFill/>
          </a:ln>
          <a:solidFill>
            <a:srgbClr val="083266"/>
          </a:solidFill>
          <a:uFillTx/>
          <a:latin typeface="+mn-lt"/>
          <a:ea typeface="+mn-ea"/>
          <a:cs typeface="+mn-cs"/>
          <a:sym typeface="Verdana"/>
        </a:defRPr>
      </a:lvl1pPr>
      <a:lvl2pPr marL="0" marR="0" indent="228600" algn="l" defTabSz="821531" rtl="0" latinLnBrk="0">
        <a:lnSpc>
          <a:spcPct val="100000"/>
        </a:lnSpc>
        <a:spcBef>
          <a:spcPts val="0"/>
        </a:spcBef>
        <a:spcAft>
          <a:spcPts val="0"/>
        </a:spcAft>
        <a:buClrTx/>
        <a:buSzTx/>
        <a:buFontTx/>
        <a:buNone/>
        <a:tabLst/>
        <a:defRPr sz="8100" b="1" i="0" u="none" strike="noStrike" cap="none" spc="0" baseline="0">
          <a:ln>
            <a:noFill/>
          </a:ln>
          <a:solidFill>
            <a:srgbClr val="083266"/>
          </a:solidFill>
          <a:uFillTx/>
          <a:latin typeface="+mn-lt"/>
          <a:ea typeface="+mn-ea"/>
          <a:cs typeface="+mn-cs"/>
          <a:sym typeface="Verdana"/>
        </a:defRPr>
      </a:lvl2pPr>
      <a:lvl3pPr marL="0" marR="0" indent="457200" algn="l" defTabSz="821531" rtl="0" latinLnBrk="0">
        <a:lnSpc>
          <a:spcPct val="100000"/>
        </a:lnSpc>
        <a:spcBef>
          <a:spcPts val="0"/>
        </a:spcBef>
        <a:spcAft>
          <a:spcPts val="0"/>
        </a:spcAft>
        <a:buClrTx/>
        <a:buSzTx/>
        <a:buFontTx/>
        <a:buNone/>
        <a:tabLst/>
        <a:defRPr sz="8100" b="1" i="0" u="none" strike="noStrike" cap="none" spc="0" baseline="0">
          <a:ln>
            <a:noFill/>
          </a:ln>
          <a:solidFill>
            <a:srgbClr val="083266"/>
          </a:solidFill>
          <a:uFillTx/>
          <a:latin typeface="+mn-lt"/>
          <a:ea typeface="+mn-ea"/>
          <a:cs typeface="+mn-cs"/>
          <a:sym typeface="Verdana"/>
        </a:defRPr>
      </a:lvl3pPr>
      <a:lvl4pPr marL="0" marR="0" indent="685800" algn="l" defTabSz="821531" rtl="0" latinLnBrk="0">
        <a:lnSpc>
          <a:spcPct val="100000"/>
        </a:lnSpc>
        <a:spcBef>
          <a:spcPts val="0"/>
        </a:spcBef>
        <a:spcAft>
          <a:spcPts val="0"/>
        </a:spcAft>
        <a:buClrTx/>
        <a:buSzTx/>
        <a:buFontTx/>
        <a:buNone/>
        <a:tabLst/>
        <a:defRPr sz="8100" b="1" i="0" u="none" strike="noStrike" cap="none" spc="0" baseline="0">
          <a:ln>
            <a:noFill/>
          </a:ln>
          <a:solidFill>
            <a:srgbClr val="083266"/>
          </a:solidFill>
          <a:uFillTx/>
          <a:latin typeface="+mn-lt"/>
          <a:ea typeface="+mn-ea"/>
          <a:cs typeface="+mn-cs"/>
          <a:sym typeface="Verdana"/>
        </a:defRPr>
      </a:lvl4pPr>
      <a:lvl5pPr marL="0" marR="0" indent="914400" algn="l" defTabSz="821531" rtl="0" latinLnBrk="0">
        <a:lnSpc>
          <a:spcPct val="100000"/>
        </a:lnSpc>
        <a:spcBef>
          <a:spcPts val="0"/>
        </a:spcBef>
        <a:spcAft>
          <a:spcPts val="0"/>
        </a:spcAft>
        <a:buClrTx/>
        <a:buSzTx/>
        <a:buFontTx/>
        <a:buNone/>
        <a:tabLst/>
        <a:defRPr sz="8100" b="1" i="0" u="none" strike="noStrike" cap="none" spc="0" baseline="0">
          <a:ln>
            <a:noFill/>
          </a:ln>
          <a:solidFill>
            <a:srgbClr val="083266"/>
          </a:solidFill>
          <a:uFillTx/>
          <a:latin typeface="+mn-lt"/>
          <a:ea typeface="+mn-ea"/>
          <a:cs typeface="+mn-cs"/>
          <a:sym typeface="Verdana"/>
        </a:defRPr>
      </a:lvl5pPr>
      <a:lvl6pPr marL="0" marR="0" indent="1143000" algn="l" defTabSz="821531" rtl="0" latinLnBrk="0">
        <a:lnSpc>
          <a:spcPct val="100000"/>
        </a:lnSpc>
        <a:spcBef>
          <a:spcPts val="0"/>
        </a:spcBef>
        <a:spcAft>
          <a:spcPts val="0"/>
        </a:spcAft>
        <a:buClrTx/>
        <a:buSzTx/>
        <a:buFontTx/>
        <a:buNone/>
        <a:tabLst/>
        <a:defRPr sz="8100" b="1" i="0" u="none" strike="noStrike" cap="none" spc="0" baseline="0">
          <a:ln>
            <a:noFill/>
          </a:ln>
          <a:solidFill>
            <a:srgbClr val="083266"/>
          </a:solidFill>
          <a:uFillTx/>
          <a:latin typeface="+mn-lt"/>
          <a:ea typeface="+mn-ea"/>
          <a:cs typeface="+mn-cs"/>
          <a:sym typeface="Verdana"/>
        </a:defRPr>
      </a:lvl6pPr>
      <a:lvl7pPr marL="0" marR="0" indent="1371600" algn="l" defTabSz="821531" rtl="0" latinLnBrk="0">
        <a:lnSpc>
          <a:spcPct val="100000"/>
        </a:lnSpc>
        <a:spcBef>
          <a:spcPts val="0"/>
        </a:spcBef>
        <a:spcAft>
          <a:spcPts val="0"/>
        </a:spcAft>
        <a:buClrTx/>
        <a:buSzTx/>
        <a:buFontTx/>
        <a:buNone/>
        <a:tabLst/>
        <a:defRPr sz="8100" b="1" i="0" u="none" strike="noStrike" cap="none" spc="0" baseline="0">
          <a:ln>
            <a:noFill/>
          </a:ln>
          <a:solidFill>
            <a:srgbClr val="083266"/>
          </a:solidFill>
          <a:uFillTx/>
          <a:latin typeface="+mn-lt"/>
          <a:ea typeface="+mn-ea"/>
          <a:cs typeface="+mn-cs"/>
          <a:sym typeface="Verdana"/>
        </a:defRPr>
      </a:lvl7pPr>
      <a:lvl8pPr marL="0" marR="0" indent="1600200" algn="l" defTabSz="821531" rtl="0" latinLnBrk="0">
        <a:lnSpc>
          <a:spcPct val="100000"/>
        </a:lnSpc>
        <a:spcBef>
          <a:spcPts val="0"/>
        </a:spcBef>
        <a:spcAft>
          <a:spcPts val="0"/>
        </a:spcAft>
        <a:buClrTx/>
        <a:buSzTx/>
        <a:buFontTx/>
        <a:buNone/>
        <a:tabLst/>
        <a:defRPr sz="8100" b="1" i="0" u="none" strike="noStrike" cap="none" spc="0" baseline="0">
          <a:ln>
            <a:noFill/>
          </a:ln>
          <a:solidFill>
            <a:srgbClr val="083266"/>
          </a:solidFill>
          <a:uFillTx/>
          <a:latin typeface="+mn-lt"/>
          <a:ea typeface="+mn-ea"/>
          <a:cs typeface="+mn-cs"/>
          <a:sym typeface="Verdana"/>
        </a:defRPr>
      </a:lvl8pPr>
      <a:lvl9pPr marL="0" marR="0" indent="1828800" algn="l" defTabSz="821531" rtl="0" latinLnBrk="0">
        <a:lnSpc>
          <a:spcPct val="100000"/>
        </a:lnSpc>
        <a:spcBef>
          <a:spcPts val="0"/>
        </a:spcBef>
        <a:spcAft>
          <a:spcPts val="0"/>
        </a:spcAft>
        <a:buClrTx/>
        <a:buSzTx/>
        <a:buFontTx/>
        <a:buNone/>
        <a:tabLst/>
        <a:defRPr sz="8100" b="1" i="0" u="none" strike="noStrike" cap="none" spc="0" baseline="0">
          <a:ln>
            <a:noFill/>
          </a:ln>
          <a:solidFill>
            <a:srgbClr val="083266"/>
          </a:solidFill>
          <a:uFillTx/>
          <a:latin typeface="+mn-lt"/>
          <a:ea typeface="+mn-ea"/>
          <a:cs typeface="+mn-cs"/>
          <a:sym typeface="Verdana"/>
        </a:defRPr>
      </a:lvl9pPr>
    </p:titleStyle>
    <p:bodyStyle>
      <a:lvl1pPr marL="500062" marR="0" indent="-500062" algn="l" defTabSz="821531" rtl="0" latinLnBrk="0">
        <a:lnSpc>
          <a:spcPct val="120000"/>
        </a:lnSpc>
        <a:spcBef>
          <a:spcPts val="5900"/>
        </a:spcBef>
        <a:spcAft>
          <a:spcPts val="0"/>
        </a:spcAft>
        <a:buClrTx/>
        <a:buSzPct val="145000"/>
        <a:buFontTx/>
        <a:buChar char="•"/>
        <a:tabLst/>
        <a:defRPr sz="3600" b="0" i="0" u="none" strike="noStrike" cap="none" spc="0" baseline="0">
          <a:ln>
            <a:noFill/>
          </a:ln>
          <a:solidFill>
            <a:srgbClr val="000000"/>
          </a:solidFill>
          <a:uFillTx/>
          <a:latin typeface="Helvetica Neue"/>
          <a:ea typeface="Helvetica Neue"/>
          <a:cs typeface="Helvetica Neue"/>
          <a:sym typeface="Helvetica Neue"/>
        </a:defRPr>
      </a:lvl1pPr>
      <a:lvl2pPr marL="944562" marR="0" indent="-500062" algn="l" defTabSz="821531" rtl="0" latinLnBrk="0">
        <a:lnSpc>
          <a:spcPct val="120000"/>
        </a:lnSpc>
        <a:spcBef>
          <a:spcPts val="5900"/>
        </a:spcBef>
        <a:spcAft>
          <a:spcPts val="0"/>
        </a:spcAft>
        <a:buClrTx/>
        <a:buSzPct val="145000"/>
        <a:buFontTx/>
        <a:buChar char="•"/>
        <a:tabLst/>
        <a:defRPr sz="3600" b="0" i="0" u="none" strike="noStrike" cap="none" spc="0" baseline="0">
          <a:ln>
            <a:noFill/>
          </a:ln>
          <a:solidFill>
            <a:srgbClr val="000000"/>
          </a:solidFill>
          <a:uFillTx/>
          <a:latin typeface="Helvetica Neue"/>
          <a:ea typeface="Helvetica Neue"/>
          <a:cs typeface="Helvetica Neue"/>
          <a:sym typeface="Helvetica Neue"/>
        </a:defRPr>
      </a:lvl2pPr>
      <a:lvl3pPr marL="1389062" marR="0" indent="-500062" algn="l" defTabSz="821531" rtl="0" latinLnBrk="0">
        <a:lnSpc>
          <a:spcPct val="120000"/>
        </a:lnSpc>
        <a:spcBef>
          <a:spcPts val="5900"/>
        </a:spcBef>
        <a:spcAft>
          <a:spcPts val="0"/>
        </a:spcAft>
        <a:buClrTx/>
        <a:buSzPct val="145000"/>
        <a:buFontTx/>
        <a:buChar char="•"/>
        <a:tabLst/>
        <a:defRPr sz="3600" b="0" i="0" u="none" strike="noStrike" cap="none" spc="0" baseline="0">
          <a:ln>
            <a:noFill/>
          </a:ln>
          <a:solidFill>
            <a:srgbClr val="000000"/>
          </a:solidFill>
          <a:uFillTx/>
          <a:latin typeface="Helvetica Neue"/>
          <a:ea typeface="Helvetica Neue"/>
          <a:cs typeface="Helvetica Neue"/>
          <a:sym typeface="Helvetica Neue"/>
        </a:defRPr>
      </a:lvl3pPr>
      <a:lvl4pPr marL="1833562" marR="0" indent="-500062" algn="l" defTabSz="821531" rtl="0" latinLnBrk="0">
        <a:lnSpc>
          <a:spcPct val="120000"/>
        </a:lnSpc>
        <a:spcBef>
          <a:spcPts val="5900"/>
        </a:spcBef>
        <a:spcAft>
          <a:spcPts val="0"/>
        </a:spcAft>
        <a:buClrTx/>
        <a:buSzPct val="145000"/>
        <a:buFontTx/>
        <a:buChar char="•"/>
        <a:tabLst/>
        <a:defRPr sz="3600" b="0" i="0" u="none" strike="noStrike" cap="none" spc="0" baseline="0">
          <a:ln>
            <a:noFill/>
          </a:ln>
          <a:solidFill>
            <a:srgbClr val="000000"/>
          </a:solidFill>
          <a:uFillTx/>
          <a:latin typeface="Helvetica Neue"/>
          <a:ea typeface="Helvetica Neue"/>
          <a:cs typeface="Helvetica Neue"/>
          <a:sym typeface="Helvetica Neue"/>
        </a:defRPr>
      </a:lvl4pPr>
      <a:lvl5pPr marL="2278062" marR="0" indent="-500062" algn="l" defTabSz="821531" rtl="0" latinLnBrk="0">
        <a:lnSpc>
          <a:spcPct val="120000"/>
        </a:lnSpc>
        <a:spcBef>
          <a:spcPts val="5900"/>
        </a:spcBef>
        <a:spcAft>
          <a:spcPts val="0"/>
        </a:spcAft>
        <a:buClrTx/>
        <a:buSzPct val="145000"/>
        <a:buFontTx/>
        <a:buChar char="•"/>
        <a:tabLst/>
        <a:defRPr sz="3600" b="0" i="0" u="none" strike="noStrike" cap="none" spc="0" baseline="0">
          <a:ln>
            <a:noFill/>
          </a:ln>
          <a:solidFill>
            <a:srgbClr val="000000"/>
          </a:solidFill>
          <a:uFillTx/>
          <a:latin typeface="Helvetica Neue"/>
          <a:ea typeface="Helvetica Neue"/>
          <a:cs typeface="Helvetica Neue"/>
          <a:sym typeface="Helvetica Neue"/>
        </a:defRPr>
      </a:lvl5pPr>
      <a:lvl6pPr marL="2722562" marR="0" indent="-500062" algn="l" defTabSz="821531" rtl="0" latinLnBrk="0">
        <a:lnSpc>
          <a:spcPct val="120000"/>
        </a:lnSpc>
        <a:spcBef>
          <a:spcPts val="5900"/>
        </a:spcBef>
        <a:spcAft>
          <a:spcPts val="0"/>
        </a:spcAft>
        <a:buClrTx/>
        <a:buSzPct val="145000"/>
        <a:buFontTx/>
        <a:buChar char="•"/>
        <a:tabLst/>
        <a:defRPr sz="3600" b="0" i="0" u="none" strike="noStrike" cap="none" spc="0" baseline="0">
          <a:ln>
            <a:noFill/>
          </a:ln>
          <a:solidFill>
            <a:srgbClr val="000000"/>
          </a:solidFill>
          <a:uFillTx/>
          <a:latin typeface="Helvetica Neue"/>
          <a:ea typeface="Helvetica Neue"/>
          <a:cs typeface="Helvetica Neue"/>
          <a:sym typeface="Helvetica Neue"/>
        </a:defRPr>
      </a:lvl6pPr>
      <a:lvl7pPr marL="3167062" marR="0" indent="-500062" algn="l" defTabSz="821531" rtl="0" latinLnBrk="0">
        <a:lnSpc>
          <a:spcPct val="120000"/>
        </a:lnSpc>
        <a:spcBef>
          <a:spcPts val="5900"/>
        </a:spcBef>
        <a:spcAft>
          <a:spcPts val="0"/>
        </a:spcAft>
        <a:buClrTx/>
        <a:buSzPct val="145000"/>
        <a:buFontTx/>
        <a:buChar char="•"/>
        <a:tabLst/>
        <a:defRPr sz="3600" b="0" i="0" u="none" strike="noStrike" cap="none" spc="0" baseline="0">
          <a:ln>
            <a:noFill/>
          </a:ln>
          <a:solidFill>
            <a:srgbClr val="000000"/>
          </a:solidFill>
          <a:uFillTx/>
          <a:latin typeface="Helvetica Neue"/>
          <a:ea typeface="Helvetica Neue"/>
          <a:cs typeface="Helvetica Neue"/>
          <a:sym typeface="Helvetica Neue"/>
        </a:defRPr>
      </a:lvl7pPr>
      <a:lvl8pPr marL="3611562" marR="0" indent="-500062" algn="l" defTabSz="821531" rtl="0" latinLnBrk="0">
        <a:lnSpc>
          <a:spcPct val="120000"/>
        </a:lnSpc>
        <a:spcBef>
          <a:spcPts val="5900"/>
        </a:spcBef>
        <a:spcAft>
          <a:spcPts val="0"/>
        </a:spcAft>
        <a:buClrTx/>
        <a:buSzPct val="145000"/>
        <a:buFontTx/>
        <a:buChar char="•"/>
        <a:tabLst/>
        <a:defRPr sz="3600" b="0" i="0" u="none" strike="noStrike" cap="none" spc="0" baseline="0">
          <a:ln>
            <a:noFill/>
          </a:ln>
          <a:solidFill>
            <a:srgbClr val="000000"/>
          </a:solidFill>
          <a:uFillTx/>
          <a:latin typeface="Helvetica Neue"/>
          <a:ea typeface="Helvetica Neue"/>
          <a:cs typeface="Helvetica Neue"/>
          <a:sym typeface="Helvetica Neue"/>
        </a:defRPr>
      </a:lvl8pPr>
      <a:lvl9pPr marL="4056062" marR="0" indent="-500062" algn="l" defTabSz="821531" rtl="0" latinLnBrk="0">
        <a:lnSpc>
          <a:spcPct val="120000"/>
        </a:lnSpc>
        <a:spcBef>
          <a:spcPts val="5900"/>
        </a:spcBef>
        <a:spcAft>
          <a:spcPts val="0"/>
        </a:spcAft>
        <a:buClrTx/>
        <a:buSzPct val="145000"/>
        <a:buFontTx/>
        <a:buChar char="•"/>
        <a:tabLst/>
        <a:defRPr sz="36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821531" rtl="0" latinLnBrk="0">
        <a:lnSpc>
          <a:spcPct val="100000"/>
        </a:lnSpc>
        <a:spcBef>
          <a:spcPts val="0"/>
        </a:spcBef>
        <a:spcAft>
          <a:spcPts val="0"/>
        </a:spcAft>
        <a:buClrTx/>
        <a:buSzTx/>
        <a:buFontTx/>
        <a:buNone/>
        <a:tabLst/>
        <a:defRPr sz="4800" b="1" i="0" u="none" strike="noStrike" cap="none" spc="0" baseline="0">
          <a:ln>
            <a:noFill/>
          </a:ln>
          <a:solidFill>
            <a:schemeClr val="tx1"/>
          </a:solidFill>
          <a:uFillTx/>
          <a:latin typeface="+mn-lt"/>
          <a:ea typeface="+mn-ea"/>
          <a:cs typeface="+mn-cs"/>
          <a:sym typeface="Verdana"/>
        </a:defRPr>
      </a:lvl1pPr>
      <a:lvl2pPr marL="0" marR="0" indent="228600" algn="ctr" defTabSz="821531" rtl="0" latinLnBrk="0">
        <a:lnSpc>
          <a:spcPct val="100000"/>
        </a:lnSpc>
        <a:spcBef>
          <a:spcPts val="0"/>
        </a:spcBef>
        <a:spcAft>
          <a:spcPts val="0"/>
        </a:spcAft>
        <a:buClrTx/>
        <a:buSzTx/>
        <a:buFontTx/>
        <a:buNone/>
        <a:tabLst/>
        <a:defRPr sz="4800" b="1" i="0" u="none" strike="noStrike" cap="none" spc="0" baseline="0">
          <a:ln>
            <a:noFill/>
          </a:ln>
          <a:solidFill>
            <a:schemeClr val="tx1"/>
          </a:solidFill>
          <a:uFillTx/>
          <a:latin typeface="+mn-lt"/>
          <a:ea typeface="+mn-ea"/>
          <a:cs typeface="+mn-cs"/>
          <a:sym typeface="Verdana"/>
        </a:defRPr>
      </a:lvl2pPr>
      <a:lvl3pPr marL="0" marR="0" indent="457200" algn="ctr" defTabSz="821531" rtl="0" latinLnBrk="0">
        <a:lnSpc>
          <a:spcPct val="100000"/>
        </a:lnSpc>
        <a:spcBef>
          <a:spcPts val="0"/>
        </a:spcBef>
        <a:spcAft>
          <a:spcPts val="0"/>
        </a:spcAft>
        <a:buClrTx/>
        <a:buSzTx/>
        <a:buFontTx/>
        <a:buNone/>
        <a:tabLst/>
        <a:defRPr sz="4800" b="1" i="0" u="none" strike="noStrike" cap="none" spc="0" baseline="0">
          <a:ln>
            <a:noFill/>
          </a:ln>
          <a:solidFill>
            <a:schemeClr val="tx1"/>
          </a:solidFill>
          <a:uFillTx/>
          <a:latin typeface="+mn-lt"/>
          <a:ea typeface="+mn-ea"/>
          <a:cs typeface="+mn-cs"/>
          <a:sym typeface="Verdana"/>
        </a:defRPr>
      </a:lvl3pPr>
      <a:lvl4pPr marL="0" marR="0" indent="685800" algn="ctr" defTabSz="821531" rtl="0" latinLnBrk="0">
        <a:lnSpc>
          <a:spcPct val="100000"/>
        </a:lnSpc>
        <a:spcBef>
          <a:spcPts val="0"/>
        </a:spcBef>
        <a:spcAft>
          <a:spcPts val="0"/>
        </a:spcAft>
        <a:buClrTx/>
        <a:buSzTx/>
        <a:buFontTx/>
        <a:buNone/>
        <a:tabLst/>
        <a:defRPr sz="4800" b="1" i="0" u="none" strike="noStrike" cap="none" spc="0" baseline="0">
          <a:ln>
            <a:noFill/>
          </a:ln>
          <a:solidFill>
            <a:schemeClr val="tx1"/>
          </a:solidFill>
          <a:uFillTx/>
          <a:latin typeface="+mn-lt"/>
          <a:ea typeface="+mn-ea"/>
          <a:cs typeface="+mn-cs"/>
          <a:sym typeface="Verdana"/>
        </a:defRPr>
      </a:lvl4pPr>
      <a:lvl5pPr marL="0" marR="0" indent="914400" algn="ctr" defTabSz="821531" rtl="0" latinLnBrk="0">
        <a:lnSpc>
          <a:spcPct val="100000"/>
        </a:lnSpc>
        <a:spcBef>
          <a:spcPts val="0"/>
        </a:spcBef>
        <a:spcAft>
          <a:spcPts val="0"/>
        </a:spcAft>
        <a:buClrTx/>
        <a:buSzTx/>
        <a:buFontTx/>
        <a:buNone/>
        <a:tabLst/>
        <a:defRPr sz="4800" b="1" i="0" u="none" strike="noStrike" cap="none" spc="0" baseline="0">
          <a:ln>
            <a:noFill/>
          </a:ln>
          <a:solidFill>
            <a:schemeClr val="tx1"/>
          </a:solidFill>
          <a:uFillTx/>
          <a:latin typeface="+mn-lt"/>
          <a:ea typeface="+mn-ea"/>
          <a:cs typeface="+mn-cs"/>
          <a:sym typeface="Verdana"/>
        </a:defRPr>
      </a:lvl5pPr>
      <a:lvl6pPr marL="0" marR="0" indent="1143000" algn="ctr" defTabSz="821531" rtl="0" latinLnBrk="0">
        <a:lnSpc>
          <a:spcPct val="100000"/>
        </a:lnSpc>
        <a:spcBef>
          <a:spcPts val="0"/>
        </a:spcBef>
        <a:spcAft>
          <a:spcPts val="0"/>
        </a:spcAft>
        <a:buClrTx/>
        <a:buSzTx/>
        <a:buFontTx/>
        <a:buNone/>
        <a:tabLst/>
        <a:defRPr sz="4800" b="1" i="0" u="none" strike="noStrike" cap="none" spc="0" baseline="0">
          <a:ln>
            <a:noFill/>
          </a:ln>
          <a:solidFill>
            <a:schemeClr val="tx1"/>
          </a:solidFill>
          <a:uFillTx/>
          <a:latin typeface="+mn-lt"/>
          <a:ea typeface="+mn-ea"/>
          <a:cs typeface="+mn-cs"/>
          <a:sym typeface="Verdana"/>
        </a:defRPr>
      </a:lvl6pPr>
      <a:lvl7pPr marL="0" marR="0" indent="1371600" algn="ctr" defTabSz="821531" rtl="0" latinLnBrk="0">
        <a:lnSpc>
          <a:spcPct val="100000"/>
        </a:lnSpc>
        <a:spcBef>
          <a:spcPts val="0"/>
        </a:spcBef>
        <a:spcAft>
          <a:spcPts val="0"/>
        </a:spcAft>
        <a:buClrTx/>
        <a:buSzTx/>
        <a:buFontTx/>
        <a:buNone/>
        <a:tabLst/>
        <a:defRPr sz="4800" b="1" i="0" u="none" strike="noStrike" cap="none" spc="0" baseline="0">
          <a:ln>
            <a:noFill/>
          </a:ln>
          <a:solidFill>
            <a:schemeClr val="tx1"/>
          </a:solidFill>
          <a:uFillTx/>
          <a:latin typeface="+mn-lt"/>
          <a:ea typeface="+mn-ea"/>
          <a:cs typeface="+mn-cs"/>
          <a:sym typeface="Verdana"/>
        </a:defRPr>
      </a:lvl7pPr>
      <a:lvl8pPr marL="0" marR="0" indent="1600200" algn="ctr" defTabSz="821531" rtl="0" latinLnBrk="0">
        <a:lnSpc>
          <a:spcPct val="100000"/>
        </a:lnSpc>
        <a:spcBef>
          <a:spcPts val="0"/>
        </a:spcBef>
        <a:spcAft>
          <a:spcPts val="0"/>
        </a:spcAft>
        <a:buClrTx/>
        <a:buSzTx/>
        <a:buFontTx/>
        <a:buNone/>
        <a:tabLst/>
        <a:defRPr sz="4800" b="1" i="0" u="none" strike="noStrike" cap="none" spc="0" baseline="0">
          <a:ln>
            <a:noFill/>
          </a:ln>
          <a:solidFill>
            <a:schemeClr val="tx1"/>
          </a:solidFill>
          <a:uFillTx/>
          <a:latin typeface="+mn-lt"/>
          <a:ea typeface="+mn-ea"/>
          <a:cs typeface="+mn-cs"/>
          <a:sym typeface="Verdana"/>
        </a:defRPr>
      </a:lvl8pPr>
      <a:lvl9pPr marL="0" marR="0" indent="1828800" algn="ctr" defTabSz="821531" rtl="0" latinLnBrk="0">
        <a:lnSpc>
          <a:spcPct val="100000"/>
        </a:lnSpc>
        <a:spcBef>
          <a:spcPts val="0"/>
        </a:spcBef>
        <a:spcAft>
          <a:spcPts val="0"/>
        </a:spcAft>
        <a:buClrTx/>
        <a:buSzTx/>
        <a:buFontTx/>
        <a:buNone/>
        <a:tabLst/>
        <a:defRPr sz="4800" b="1" i="0" u="none" strike="noStrike" cap="none" spc="0" baseline="0">
          <a:ln>
            <a:noFill/>
          </a:ln>
          <a:solidFill>
            <a:schemeClr val="tx1"/>
          </a:solidFill>
          <a:uFillTx/>
          <a:latin typeface="+mn-lt"/>
          <a:ea typeface="+mn-ea"/>
          <a:cs typeface="+mn-cs"/>
          <a:sym typeface="Verdana"/>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russellr@augsa.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mailto:ajibades@augsa.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Lorem ipsum dolor sit amet, consectetur adipiscing elit"/>
          <p:cNvSpPr txBox="1">
            <a:spLocks noGrp="1"/>
          </p:cNvSpPr>
          <p:nvPr>
            <p:ph type="body" idx="13"/>
          </p:nvPr>
        </p:nvSpPr>
        <p:spPr>
          <a:xfrm>
            <a:off x="3309937" y="5723334"/>
            <a:ext cx="8024162" cy="4643438"/>
          </a:xfrm>
          <a:prstGeom prst="rect">
            <a:avLst/>
          </a:prstGeom>
        </p:spPr>
        <p:txBody>
          <a:bodyPr/>
          <a:lstStyle/>
          <a:p>
            <a:r>
              <a:rPr lang="en-CA" dirty="0"/>
              <a:t>Athabasca University Graduate Students’ Association</a:t>
            </a:r>
            <a:endParaRPr dirty="0"/>
          </a:p>
        </p:txBody>
      </p:sp>
      <p:sp>
        <p:nvSpPr>
          <p:cNvPr id="52" name="Title Text"/>
          <p:cNvSpPr txBox="1">
            <a:spLocks noGrp="1"/>
          </p:cNvSpPr>
          <p:nvPr>
            <p:ph type="body" idx="14"/>
          </p:nvPr>
        </p:nvSpPr>
        <p:spPr>
          <a:prstGeom prst="rect">
            <a:avLst/>
          </a:prstGeom>
        </p:spPr>
        <p:txBody>
          <a:bodyPr/>
          <a:lstStyle/>
          <a:p>
            <a:r>
              <a:rPr lang="en-CA" dirty="0"/>
              <a:t>AUGSA</a:t>
            </a:r>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Slide Number"/>
          <p:cNvSpPr txBox="1">
            <a:spLocks noGrp="1"/>
          </p:cNvSpPr>
          <p:nvPr>
            <p:ph type="sldNum" sz="quarter" idx="2"/>
          </p:nvPr>
        </p:nvSpPr>
        <p:spPr>
          <a:xfrm>
            <a:off x="22594093" y="11895137"/>
            <a:ext cx="588964" cy="879476"/>
          </a:xfrm>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rPr/>
              <a:t>2</a:t>
            </a:fld>
            <a:endParaRPr/>
          </a:p>
        </p:txBody>
      </p:sp>
      <p:sp>
        <p:nvSpPr>
          <p:cNvPr id="55" name="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cNvSpPr txBox="1">
            <a:spLocks noGrp="1"/>
          </p:cNvSpPr>
          <p:nvPr>
            <p:ph type="body" idx="13"/>
          </p:nvPr>
        </p:nvSpPr>
        <p:spPr>
          <a:prstGeom prst="rect">
            <a:avLst/>
          </a:prstGeom>
        </p:spPr>
        <p:txBody>
          <a:bodyPr>
            <a:normAutofit lnSpcReduction="10000"/>
          </a:bodyPr>
          <a:lstStyle/>
          <a:p>
            <a:r>
              <a:rPr lang="en-US" dirty="0"/>
              <a:t>Mission</a:t>
            </a:r>
          </a:p>
          <a:p>
            <a:r>
              <a:rPr lang="en-US" dirty="0"/>
              <a:t>The Athabasca University Graduate Students’ Association provides student services and representation for AU graduate students through university and government relations with the mission that graduate-level education at AU is accessible, affordable, and of outstanding quality.</a:t>
            </a:r>
            <a:endParaRPr dirty="0"/>
          </a:p>
        </p:txBody>
      </p:sp>
      <p:sp>
        <p:nvSpPr>
          <p:cNvPr id="56" name="Title Text"/>
          <p:cNvSpPr txBox="1">
            <a:spLocks noGrp="1"/>
          </p:cNvSpPr>
          <p:nvPr>
            <p:ph type="body" idx="14"/>
          </p:nvPr>
        </p:nvSpPr>
        <p:spPr>
          <a:prstGeom prst="rect">
            <a:avLst/>
          </a:prstGeom>
        </p:spPr>
        <p:txBody>
          <a:bodyPr/>
          <a:lstStyle/>
          <a:p>
            <a:r>
              <a:rPr lang="en-CA" dirty="0"/>
              <a:t>What is AUGSA?</a:t>
            </a:r>
            <a:endParaRPr dirty="0"/>
          </a:p>
        </p:txBody>
      </p:sp>
      <p:sp>
        <p:nvSpPr>
          <p:cNvPr id="57" name="Lorem ipsum dolor sit amet, consectetur adipiscing elit, sed do eiusmod tempor incididunt ut labore et dolore magna aliqua. Ut enim ad minim veniam, quis nostrud exercitation ullamco laboris nisi ut aliquip ex ea commodo consequat. Duis aute irure dolor in reprehenderit in voluptate."/>
          <p:cNvSpPr txBox="1">
            <a:spLocks noGrp="1"/>
          </p:cNvSpPr>
          <p:nvPr>
            <p:ph type="body" idx="15"/>
          </p:nvPr>
        </p:nvSpPr>
        <p:spPr>
          <a:prstGeom prst="rect">
            <a:avLst/>
          </a:prstGeom>
        </p:spPr>
        <p:txBody>
          <a:bodyPr/>
          <a:lstStyle/>
          <a:p>
            <a:r>
              <a:rPr lang="en-US" dirty="0"/>
              <a:t>Vision</a:t>
            </a:r>
          </a:p>
          <a:p>
            <a:r>
              <a:rPr lang="en-US" dirty="0"/>
              <a:t>The AUGSA is dedicated to a future where graduate-level education at Athabasca University is accessible, affordable, and of outstanding quality.</a:t>
            </a:r>
            <a:endParaRPr lang="en-CA"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BFBD9AF-A53F-5405-F11C-B10160BEB183}"/>
              </a:ext>
            </a:extLst>
          </p:cNvPr>
          <p:cNvSpPr>
            <a:spLocks noGrp="1"/>
          </p:cNvSpPr>
          <p:nvPr>
            <p:ph type="body" sz="quarter" idx="13"/>
          </p:nvPr>
        </p:nvSpPr>
        <p:spPr>
          <a:xfrm>
            <a:off x="2619375" y="5016896"/>
            <a:ext cx="19509105" cy="6286315"/>
          </a:xfrm>
        </p:spPr>
        <p:txBody>
          <a:bodyPr>
            <a:normAutofit fontScale="92500" lnSpcReduction="10000"/>
          </a:bodyPr>
          <a:lstStyle/>
          <a:p>
            <a:r>
              <a:rPr lang="en-US" dirty="0"/>
              <a:t>The Athabasca University GSA was established in 2005 and is legislated to exist as per the Alberta Post-Secondary Learning Act (PSLA).</a:t>
            </a:r>
          </a:p>
          <a:p>
            <a:r>
              <a:rPr lang="en-US" dirty="0"/>
              <a:t>The GSA provides services and representation for Athabasca University (AU) graduate students through university and government relations.</a:t>
            </a:r>
          </a:p>
          <a:p>
            <a:r>
              <a:rPr lang="en-US" dirty="0"/>
              <a:t>The GSA is student-led and professionally managed. At AUGSA we have a shared vision of a graduate-level education at AU that is accessible, affordable, and of outstanding quality.</a:t>
            </a:r>
          </a:p>
          <a:p>
            <a:r>
              <a:rPr lang="en-US" dirty="0"/>
              <a:t>AUGSA has been providing advocacy and services for AU Graduate Students for more than 15 years.</a:t>
            </a:r>
            <a:endParaRPr lang="en-CA" dirty="0"/>
          </a:p>
        </p:txBody>
      </p:sp>
      <p:sp>
        <p:nvSpPr>
          <p:cNvPr id="3" name="Text Placeholder 2">
            <a:extLst>
              <a:ext uri="{FF2B5EF4-FFF2-40B4-BE49-F238E27FC236}">
                <a16:creationId xmlns:a16="http://schemas.microsoft.com/office/drawing/2014/main" id="{2EE9C351-5DA8-D259-2732-93A778FF94F5}"/>
              </a:ext>
            </a:extLst>
          </p:cNvPr>
          <p:cNvSpPr>
            <a:spLocks noGrp="1"/>
          </p:cNvSpPr>
          <p:nvPr>
            <p:ph type="body" sz="quarter" idx="14"/>
          </p:nvPr>
        </p:nvSpPr>
        <p:spPr/>
        <p:txBody>
          <a:bodyPr/>
          <a:lstStyle/>
          <a:p>
            <a:r>
              <a:rPr lang="en-CA" dirty="0"/>
              <a:t>About Us</a:t>
            </a:r>
          </a:p>
        </p:txBody>
      </p:sp>
    </p:spTree>
    <p:extLst>
      <p:ext uri="{BB962C8B-B14F-4D97-AF65-F5344CB8AC3E}">
        <p14:creationId xmlns:p14="http://schemas.microsoft.com/office/powerpoint/2010/main" val="3057992477"/>
      </p:ext>
    </p:extLst>
  </p:cSld>
  <p:clrMapOvr>
    <a:overrideClrMapping bg1="lt1" tx1="dk1" bg2="lt2" tx2="dk2" accent1="accent1" accent2="accent2" accent3="accent3" accent4="accent4" accent5="accent5" accent6="accent6" hlink="hlink" folHlink="folHlink"/>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lide Number"/>
          <p:cNvSpPr txBox="1">
            <a:spLocks noGrp="1"/>
          </p:cNvSpPr>
          <p:nvPr>
            <p:ph type="sldNum" sz="quarter" idx="2"/>
          </p:nvPr>
        </p:nvSpPr>
        <p:spPr>
          <a:xfrm>
            <a:off x="22594093" y="11895137"/>
            <a:ext cx="588964" cy="879476"/>
          </a:xfrm>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t>4</a:t>
            </a:fld>
            <a:endParaRPr/>
          </a:p>
        </p:txBody>
      </p:sp>
      <p:sp>
        <p:nvSpPr>
          <p:cNvPr id="60" name="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cNvSpPr txBox="1">
            <a:spLocks noGrp="1"/>
          </p:cNvSpPr>
          <p:nvPr>
            <p:ph type="body" idx="13"/>
          </p:nvPr>
        </p:nvSpPr>
        <p:spPr>
          <a:prstGeom prst="rect">
            <a:avLst/>
          </a:prstGeom>
        </p:spPr>
        <p:txBody>
          <a:bodyPr/>
          <a:lstStyle/>
          <a:p>
            <a:pPr marL="742950" indent="-742950">
              <a:buAutoNum type="arabicPeriod"/>
            </a:pPr>
            <a:r>
              <a:rPr lang="en-CA" dirty="0"/>
              <a:t>Advocacy (internal, provincial)</a:t>
            </a:r>
          </a:p>
          <a:p>
            <a:pPr marL="742950" indent="-742950">
              <a:buAutoNum type="arabicPeriod"/>
            </a:pPr>
            <a:r>
              <a:rPr lang="en-CA" dirty="0"/>
              <a:t>Student awards and bursaries</a:t>
            </a:r>
          </a:p>
          <a:p>
            <a:pPr marL="742950" indent="-742950">
              <a:buAutoNum type="arabicPeriod"/>
            </a:pPr>
            <a:r>
              <a:rPr lang="en-CA" dirty="0"/>
              <a:t>Graduate Student Research Conference (October 14 &amp; 15, 2022)</a:t>
            </a:r>
          </a:p>
          <a:p>
            <a:pPr marL="742950" indent="-742950">
              <a:buAutoNum type="arabicPeriod"/>
            </a:pPr>
            <a:r>
              <a:rPr lang="en-CA" dirty="0"/>
              <a:t>Monthly Newsletter</a:t>
            </a:r>
            <a:endParaRPr dirty="0"/>
          </a:p>
        </p:txBody>
      </p:sp>
      <p:sp>
        <p:nvSpPr>
          <p:cNvPr id="61" name="Title Text"/>
          <p:cNvSpPr txBox="1">
            <a:spLocks noGrp="1"/>
          </p:cNvSpPr>
          <p:nvPr>
            <p:ph type="body" idx="14"/>
          </p:nvPr>
        </p:nvSpPr>
        <p:spPr>
          <a:prstGeom prst="rect">
            <a:avLst/>
          </a:prstGeom>
        </p:spPr>
        <p:txBody>
          <a:bodyPr/>
          <a:lstStyle/>
          <a:p>
            <a:r>
              <a:rPr lang="en-CA" dirty="0"/>
              <a:t>Services</a:t>
            </a:r>
            <a:endParaRPr dirty="0"/>
          </a:p>
        </p:txBody>
      </p:sp>
      <p:pic>
        <p:nvPicPr>
          <p:cNvPr id="62" name="Image1.jpg" descr="Image1.jpg"/>
          <p:cNvPicPr>
            <a:picLocks noChangeAspect="1"/>
          </p:cNvPicPr>
          <p:nvPr/>
        </p:nvPicPr>
        <p:blipFill>
          <a:blip r:embed="rId3"/>
          <a:stretch>
            <a:fillRect/>
          </a:stretch>
        </p:blipFill>
        <p:spPr>
          <a:xfrm>
            <a:off x="13463587" y="1884362"/>
            <a:ext cx="10934701" cy="9232901"/>
          </a:xfrm>
          <a:prstGeom prst="rect">
            <a:avLst/>
          </a:prstGeom>
          <a:ln w="12700">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1088D01-CE40-1D7C-7D64-DCCB41BEBD2F}"/>
              </a:ext>
            </a:extLst>
          </p:cNvPr>
          <p:cNvSpPr>
            <a:spLocks noGrp="1"/>
          </p:cNvSpPr>
          <p:nvPr>
            <p:ph type="body" sz="quarter" idx="13"/>
          </p:nvPr>
        </p:nvSpPr>
        <p:spPr/>
        <p:txBody>
          <a:bodyPr/>
          <a:lstStyle/>
          <a:p>
            <a:pPr marL="0" indent="0">
              <a:buNone/>
            </a:pPr>
            <a:r>
              <a:rPr lang="en-US" dirty="0"/>
              <a:t>Faculty Representative for the Faculty of Science and Technology (FST)</a:t>
            </a:r>
          </a:p>
          <a:p>
            <a:pPr marL="571500" indent="-571500">
              <a:buFont typeface="Arial" panose="020B0604020202020204" pitchFamily="34" charset="0"/>
              <a:buChar char="•"/>
            </a:pPr>
            <a:r>
              <a:rPr lang="en-US" dirty="0"/>
              <a:t>There are t</a:t>
            </a:r>
            <a:r>
              <a:rPr lang="en-CA" dirty="0"/>
              <a:t>wo FST Representatives on AUGSA Council</a:t>
            </a:r>
          </a:p>
          <a:p>
            <a:pPr marL="571500" indent="-571500">
              <a:buFont typeface="Arial" panose="020B0604020202020204" pitchFamily="34" charset="0"/>
              <a:buChar char="•"/>
            </a:pPr>
            <a:r>
              <a:rPr lang="en-CA" dirty="0"/>
              <a:t>Attend and participate in all AUGSA Council meetings</a:t>
            </a:r>
          </a:p>
          <a:p>
            <a:endParaRPr lang="en-CA" dirty="0"/>
          </a:p>
        </p:txBody>
      </p:sp>
      <p:sp>
        <p:nvSpPr>
          <p:cNvPr id="3" name="Text Placeholder 2">
            <a:extLst>
              <a:ext uri="{FF2B5EF4-FFF2-40B4-BE49-F238E27FC236}">
                <a16:creationId xmlns:a16="http://schemas.microsoft.com/office/drawing/2014/main" id="{038E2C89-869C-0534-411A-055E55606D6C}"/>
              </a:ext>
            </a:extLst>
          </p:cNvPr>
          <p:cNvSpPr>
            <a:spLocks noGrp="1"/>
          </p:cNvSpPr>
          <p:nvPr>
            <p:ph type="body" sz="quarter" idx="14"/>
          </p:nvPr>
        </p:nvSpPr>
        <p:spPr/>
        <p:txBody>
          <a:bodyPr/>
          <a:lstStyle/>
          <a:p>
            <a:r>
              <a:rPr lang="en-CA" dirty="0"/>
              <a:t>My Role at AUGSA</a:t>
            </a:r>
          </a:p>
        </p:txBody>
      </p:sp>
      <p:sp>
        <p:nvSpPr>
          <p:cNvPr id="4" name="Text Placeholder 3">
            <a:extLst>
              <a:ext uri="{FF2B5EF4-FFF2-40B4-BE49-F238E27FC236}">
                <a16:creationId xmlns:a16="http://schemas.microsoft.com/office/drawing/2014/main" id="{EE30F59D-71AF-6989-9D52-8A0BA82F47F9}"/>
              </a:ext>
            </a:extLst>
          </p:cNvPr>
          <p:cNvSpPr>
            <a:spLocks noGrp="1"/>
          </p:cNvSpPr>
          <p:nvPr>
            <p:ph type="body" sz="quarter" idx="15"/>
          </p:nvPr>
        </p:nvSpPr>
        <p:spPr/>
        <p:txBody>
          <a:bodyPr/>
          <a:lstStyle/>
          <a:p>
            <a:pPr marL="571500" indent="-571500">
              <a:buFont typeface="Arial" panose="020B0604020202020204" pitchFamily="34" charset="0"/>
              <a:buChar char="•"/>
            </a:pPr>
            <a:r>
              <a:rPr lang="en-CA" dirty="0"/>
              <a:t>Communicate information about AUGSA to you</a:t>
            </a:r>
          </a:p>
          <a:p>
            <a:pPr marL="571500" indent="-571500">
              <a:buFont typeface="Arial" panose="020B0604020202020204" pitchFamily="34" charset="0"/>
              <a:buChar char="•"/>
            </a:pPr>
            <a:r>
              <a:rPr lang="en-CA" dirty="0"/>
              <a:t>Obtain feedback, questions and opinions from you</a:t>
            </a:r>
          </a:p>
          <a:p>
            <a:pPr marL="571500" indent="-571500">
              <a:buFont typeface="Arial" panose="020B0604020202020204" pitchFamily="34" charset="0"/>
              <a:buChar char="•"/>
            </a:pPr>
            <a:r>
              <a:rPr lang="en-CA" dirty="0"/>
              <a:t>Other duties as assigned / required</a:t>
            </a:r>
          </a:p>
        </p:txBody>
      </p:sp>
    </p:spTree>
    <p:extLst>
      <p:ext uri="{BB962C8B-B14F-4D97-AF65-F5344CB8AC3E}">
        <p14:creationId xmlns:p14="http://schemas.microsoft.com/office/powerpoint/2010/main" val="152524687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493422-207F-BFA2-CB8D-64ACBAD37E71}"/>
              </a:ext>
            </a:extLst>
          </p:cNvPr>
          <p:cNvSpPr>
            <a:spLocks noGrp="1"/>
          </p:cNvSpPr>
          <p:nvPr>
            <p:ph type="body" sz="quarter" idx="13"/>
          </p:nvPr>
        </p:nvSpPr>
        <p:spPr/>
        <p:txBody>
          <a:bodyPr>
            <a:normAutofit/>
          </a:bodyPr>
          <a:lstStyle/>
          <a:p>
            <a:r>
              <a:rPr lang="en-US" sz="3600" dirty="0">
                <a:latin typeface="Helvetica Neue"/>
              </a:rPr>
              <a:t>Email me at: </a:t>
            </a:r>
          </a:p>
          <a:p>
            <a:endParaRPr lang="en-US" sz="3600" dirty="0">
              <a:latin typeface="Helvetica Neue"/>
              <a:hlinkClick r:id="rId3">
                <a:extLst>
                  <a:ext uri="{A12FA001-AC4F-418D-AE19-62706E023703}">
                    <ahyp:hlinkClr xmlns:ahyp="http://schemas.microsoft.com/office/drawing/2018/hyperlinkcolor" val="tx"/>
                  </a:ext>
                </a:extLst>
              </a:hlinkClick>
            </a:endParaRPr>
          </a:p>
          <a:p>
            <a:pPr marL="571500" indent="-571500">
              <a:buFont typeface="Arial" panose="020B0604020202020204" pitchFamily="34" charset="0"/>
              <a:buChar char="•"/>
            </a:pPr>
            <a:r>
              <a:rPr lang="en-US" sz="3600" dirty="0">
                <a:latin typeface="Helvetica Neue"/>
                <a:hlinkClick r:id="rId3">
                  <a:extLst>
                    <a:ext uri="{A12FA001-AC4F-418D-AE19-62706E023703}">
                      <ahyp:hlinkClr xmlns:ahyp="http://schemas.microsoft.com/office/drawing/2018/hyperlinkcolor" val="tx"/>
                    </a:ext>
                  </a:extLst>
                </a:hlinkClick>
              </a:rPr>
              <a:t>russellr@augsa.com</a:t>
            </a:r>
            <a:endParaRPr lang="en-US" sz="3600" dirty="0">
              <a:latin typeface="Helvetica Neue"/>
            </a:endParaRPr>
          </a:p>
          <a:p>
            <a:pPr marL="571500" indent="-571500">
              <a:buFont typeface="Arial" panose="020B0604020202020204" pitchFamily="34" charset="0"/>
              <a:buChar char="•"/>
            </a:pPr>
            <a:r>
              <a:rPr lang="en-US" sz="3600" dirty="0">
                <a:latin typeface="Helvetica Neue"/>
                <a:hlinkClick r:id="rId4">
                  <a:extLst>
                    <a:ext uri="{A12FA001-AC4F-418D-AE19-62706E023703}">
                      <ahyp:hlinkClr xmlns:ahyp="http://schemas.microsoft.com/office/drawing/2018/hyperlinkcolor" val="tx"/>
                    </a:ext>
                  </a:extLst>
                </a:hlinkClick>
              </a:rPr>
              <a:t>rayeesk@augsa.com</a:t>
            </a:r>
            <a:r>
              <a:rPr lang="en-US" sz="3600" dirty="0">
                <a:latin typeface="Helvetica Neue"/>
              </a:rPr>
              <a:t> </a:t>
            </a:r>
          </a:p>
          <a:p>
            <a:endParaRPr lang="en-US" sz="3600" dirty="0">
              <a:latin typeface="Helvetica Neue"/>
            </a:endParaRPr>
          </a:p>
          <a:p>
            <a:r>
              <a:rPr lang="en-US" sz="3600" dirty="0">
                <a:latin typeface="Helvetica Neue"/>
              </a:rPr>
              <a:t>We will respond </a:t>
            </a:r>
            <a:r>
              <a:rPr lang="en-CA" sz="3600" dirty="0">
                <a:latin typeface="Helvetica Neue"/>
              </a:rPr>
              <a:t>within three (3) business days.</a:t>
            </a:r>
          </a:p>
        </p:txBody>
      </p:sp>
      <p:sp>
        <p:nvSpPr>
          <p:cNvPr id="3" name="Text Placeholder 2">
            <a:extLst>
              <a:ext uri="{FF2B5EF4-FFF2-40B4-BE49-F238E27FC236}">
                <a16:creationId xmlns:a16="http://schemas.microsoft.com/office/drawing/2014/main" id="{1557A5A2-FED8-D089-8EE2-47E37CE09A7E}"/>
              </a:ext>
            </a:extLst>
          </p:cNvPr>
          <p:cNvSpPr>
            <a:spLocks noGrp="1"/>
          </p:cNvSpPr>
          <p:nvPr>
            <p:ph type="body" sz="quarter" idx="14"/>
          </p:nvPr>
        </p:nvSpPr>
        <p:spPr/>
        <p:txBody>
          <a:bodyPr/>
          <a:lstStyle/>
          <a:p>
            <a:r>
              <a:rPr lang="en-CA" dirty="0"/>
              <a:t>Contact and Questions</a:t>
            </a:r>
          </a:p>
        </p:txBody>
      </p:sp>
    </p:spTree>
    <p:extLst>
      <p:ext uri="{BB962C8B-B14F-4D97-AF65-F5344CB8AC3E}">
        <p14:creationId xmlns:p14="http://schemas.microsoft.com/office/powerpoint/2010/main" val="762800490"/>
      </p:ext>
    </p:extLst>
  </p:cSld>
  <p:clrMapOvr>
    <a:masterClrMapping/>
  </p:clrMapOvr>
  <p:transition spd="med"/>
</p:sld>
</file>

<file path=ppt/theme/theme1.xml><?xml version="1.0" encoding="utf-8"?>
<a:theme xmlns:a="http://schemas.openxmlformats.org/drawingml/2006/main" name="White">
  <a:themeElements>
    <a:clrScheme name="White">
      <a:dk1>
        <a:srgbClr val="083266"/>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Verdana"/>
        <a:ea typeface="Verdana"/>
        <a:cs typeface="Verdana"/>
      </a:majorFont>
      <a:minorFont>
        <a:latin typeface="Verdana"/>
        <a:ea typeface="Verdana"/>
        <a:cs typeface="Verdan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b">
        <a:normAutofit/>
      </a:bodyPr>
      <a:lstStyle>
        <a:defPPr marL="0" marR="0" indent="0" algn="l" defTabSz="821531" rtl="0" fontAlgn="auto" latinLnBrk="0" hangingPunct="0">
          <a:lnSpc>
            <a:spcPct val="100000"/>
          </a:lnSpc>
          <a:spcBef>
            <a:spcPts val="0"/>
          </a:spcBef>
          <a:spcAft>
            <a:spcPts val="0"/>
          </a:spcAft>
          <a:buClrTx/>
          <a:buSzTx/>
          <a:buFontTx/>
          <a:buNone/>
          <a:tabLst/>
          <a:defRPr kumimoji="0" sz="8100" b="1" i="0" u="none" strike="noStrike" cap="none" spc="0" normalizeH="0" baseline="0">
            <a:ln>
              <a:noFill/>
            </a:ln>
            <a:solidFill>
              <a:srgbClr val="083266"/>
            </a:solidFill>
            <a:effectLst/>
            <a:uFillTx/>
            <a:latin typeface="+mn-lt"/>
            <a:ea typeface="+mn-ea"/>
            <a:cs typeface="+mn-cs"/>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Verdana"/>
        <a:ea typeface="Verdana"/>
        <a:cs typeface="Verdana"/>
      </a:majorFont>
      <a:minorFont>
        <a:latin typeface="Verdana"/>
        <a:ea typeface="Verdana"/>
        <a:cs typeface="Verdan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b">
        <a:normAutofit/>
      </a:bodyPr>
      <a:lstStyle>
        <a:defPPr marL="0" marR="0" indent="0" algn="l" defTabSz="821531" rtl="0" fontAlgn="auto" latinLnBrk="0" hangingPunct="0">
          <a:lnSpc>
            <a:spcPct val="100000"/>
          </a:lnSpc>
          <a:spcBef>
            <a:spcPts val="0"/>
          </a:spcBef>
          <a:spcAft>
            <a:spcPts val="0"/>
          </a:spcAft>
          <a:buClrTx/>
          <a:buSzTx/>
          <a:buFontTx/>
          <a:buNone/>
          <a:tabLst/>
          <a:defRPr kumimoji="0" sz="8100" b="1" i="0" u="none" strike="noStrike" cap="none" spc="0" normalizeH="0" baseline="0">
            <a:ln>
              <a:noFill/>
            </a:ln>
            <a:solidFill>
              <a:srgbClr val="083266"/>
            </a:solidFill>
            <a:effectLst/>
            <a:uFillTx/>
            <a:latin typeface="+mn-lt"/>
            <a:ea typeface="+mn-ea"/>
            <a:cs typeface="+mn-cs"/>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Override1.xml><?xml version="1.0" encoding="utf-8"?>
<a:themeOverride xmlns:a="http://schemas.openxmlformats.org/drawingml/2006/main">
  <a:clrScheme name="White">
    <a:dk1>
      <a:srgbClr val="083266"/>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CE8737A9D3A5409C2AABBBFCF0EFC4" ma:contentTypeVersion="3" ma:contentTypeDescription="Create a new document." ma:contentTypeScope="" ma:versionID="bc31582db8a8bf22734ebf3149862789">
  <xsd:schema xmlns:xsd="http://www.w3.org/2001/XMLSchema" xmlns:xs="http://www.w3.org/2001/XMLSchema" xmlns:p="http://schemas.microsoft.com/office/2006/metadata/properties" xmlns:ns2="1646d476-366a-4c48-9574-211e67f97798" targetNamespace="http://schemas.microsoft.com/office/2006/metadata/properties" ma:root="true" ma:fieldsID="c79604417bb73426bbac2b46b0c3c087" ns2:_="">
    <xsd:import namespace="1646d476-366a-4c48-9574-211e67f9779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46d476-366a-4c48-9574-211e67f977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066804F-E887-4811-9DBE-8081B375A14F}"/>
</file>

<file path=customXml/itemProps2.xml><?xml version="1.0" encoding="utf-8"?>
<ds:datastoreItem xmlns:ds="http://schemas.openxmlformats.org/officeDocument/2006/customXml" ds:itemID="{A0AE4E64-0741-4E5E-B1B4-35C3D7B5C999}"/>
</file>

<file path=customXml/itemProps3.xml><?xml version="1.0" encoding="utf-8"?>
<ds:datastoreItem xmlns:ds="http://schemas.openxmlformats.org/officeDocument/2006/customXml" ds:itemID="{89710981-A926-42AB-94ED-3BD206406710}"/>
</file>

<file path=docProps/app.xml><?xml version="1.0" encoding="utf-8"?>
<Properties xmlns="http://schemas.openxmlformats.org/officeDocument/2006/extended-properties" xmlns:vt="http://schemas.openxmlformats.org/officeDocument/2006/docPropsVTypes">
  <Template/>
  <TotalTime>19</TotalTime>
  <Words>814</Words>
  <Application>Microsoft Office PowerPoint</Application>
  <PresentationFormat>Custom</PresentationFormat>
  <Paragraphs>45</Paragraphs>
  <Slides>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Helvetica Neue</vt:lpstr>
      <vt:lpstr>Verdana</vt:lpstr>
      <vt:lpstr>White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Meaghan Sullivan</dc:creator>
  <cp:lastModifiedBy>Meaghan Sullivan</cp:lastModifiedBy>
  <cp:revision>1</cp:revision>
  <dcterms:modified xsi:type="dcterms:W3CDTF">2022-09-12T15:47:40Z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0x0101008ACE8737A9D3A5409C2AABBBFCF0EFC4</vt:lpwstr>
  </property>
</Properties>
</file>